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5" r:id="rId3"/>
    <p:sldMasterId id="2147483700" r:id="rId4"/>
    <p:sldMasterId id="2147483712" r:id="rId5"/>
    <p:sldMasterId id="2147483724" r:id="rId6"/>
    <p:sldMasterId id="2147483739" r:id="rId7"/>
    <p:sldMasterId id="2147483751" r:id="rId8"/>
  </p:sldMasterIdLst>
  <p:notesMasterIdLst>
    <p:notesMasterId r:id="rId13"/>
  </p:notesMasterIdLst>
  <p:handoutMasterIdLst>
    <p:handoutMasterId r:id="rId14"/>
  </p:handoutMasterIdLst>
  <p:sldIdLst>
    <p:sldId id="256" r:id="rId9"/>
    <p:sldId id="268" r:id="rId10"/>
    <p:sldId id="269" r:id="rId11"/>
    <p:sldId id="270" r:id="rId1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 varScale="1">
        <p:scale>
          <a:sx n="93" d="100"/>
          <a:sy n="93" d="100"/>
        </p:scale>
        <p:origin x="5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18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AA4D7-8FF0-43E4-8388-F9A24EF33CC1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56EAE-7279-4F2A-BB93-6D9A3E530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384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EF4A0-7718-41EA-A8DB-9DE40B19E8D6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13899-E94E-48DC-923B-E412936E7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3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514461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200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26200"/>
            <a:ext cx="7787208" cy="914400"/>
          </a:xfrm>
        </p:spPr>
        <p:txBody>
          <a:bodyPr anchor="ctr"/>
          <a:lstStyle>
            <a:lvl1pPr marL="0" indent="0" algn="r">
              <a:buNone/>
              <a:defRPr sz="16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>
                <a:effectLst/>
              </a:rPr>
              <a:t>マスター サブタイトルの書式設定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8"/>
          <p:cNvSpPr txBox="1">
            <a:spLocks/>
          </p:cNvSpPr>
          <p:nvPr/>
        </p:nvSpPr>
        <p:spPr>
          <a:xfrm>
            <a:off x="467544" y="6316970"/>
            <a:ext cx="2818656" cy="395392"/>
          </a:xfrm>
          <a:prstGeom prst="rect">
            <a:avLst/>
          </a:prstGeom>
        </p:spPr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9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Copyright © SUCRECUBE Technologies. </a:t>
            </a:r>
            <a:endParaRPr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733256"/>
            <a:ext cx="1582554" cy="461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8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815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411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00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72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5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642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43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0405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67544" y="6316970"/>
            <a:ext cx="2818656" cy="395392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828010"/>
          </a:xfrm>
        </p:spPr>
        <p:txBody>
          <a:bodyPr anchor="ctr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057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52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567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514461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200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26200"/>
            <a:ext cx="7787208" cy="914400"/>
          </a:xfrm>
        </p:spPr>
        <p:txBody>
          <a:bodyPr anchor="ctr"/>
          <a:lstStyle>
            <a:lvl1pPr marL="0" indent="0" algn="r">
              <a:buNone/>
              <a:defRPr sz="16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>
                <a:effectLst/>
              </a:rPr>
              <a:t>マスター サブタイトルの書式設定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733256"/>
            <a:ext cx="1582554" cy="46157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733256"/>
            <a:ext cx="1582554" cy="461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0405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67544" y="6316970"/>
            <a:ext cx="2818656" cy="395392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828010"/>
          </a:xfrm>
        </p:spPr>
        <p:txBody>
          <a:bodyPr anchor="ctr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8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0405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67544" y="6316970"/>
            <a:ext cx="2818656" cy="395392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828010"/>
          </a:xfrm>
        </p:spPr>
        <p:txBody>
          <a:bodyPr anchor="ctr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8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8158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41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002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724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55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6427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4399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057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3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528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5673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81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4112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002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724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55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6427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43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05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52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56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514461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200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26200"/>
            <a:ext cx="7787208" cy="914400"/>
          </a:xfrm>
        </p:spPr>
        <p:txBody>
          <a:bodyPr anchor="ctr"/>
          <a:lstStyle>
            <a:lvl1pPr marL="0" indent="0" algn="r">
              <a:buNone/>
              <a:defRPr sz="16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>
                <a:effectLst/>
              </a:rPr>
              <a:t>マスター サブタイトルの書式設定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733256"/>
            <a:ext cx="1582554" cy="46157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733256"/>
            <a:ext cx="1582554" cy="461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0405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67544" y="6316970"/>
            <a:ext cx="2818656" cy="395392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828010"/>
          </a:xfrm>
        </p:spPr>
        <p:txBody>
          <a:bodyPr anchor="ctr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8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0405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67544" y="6316970"/>
            <a:ext cx="2818656" cy="395392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828010"/>
          </a:xfrm>
        </p:spPr>
        <p:txBody>
          <a:bodyPr anchor="ctr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38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81582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41124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002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7249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552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64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43999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0573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30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5286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5673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81582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41124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002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7249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11960" y="4797152"/>
            <a:ext cx="2818656" cy="395392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64270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43999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0573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30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528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5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5330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836327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37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431023"/>
            <a:ext cx="1070992" cy="312373"/>
          </a:xfrm>
          <a:prstGeom prst="rect">
            <a:avLst/>
          </a:prstGeom>
        </p:spPr>
      </p:pic>
      <p:sp>
        <p:nvSpPr>
          <p:cNvPr id="10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67544" y="6316970"/>
            <a:ext cx="2818656" cy="395392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kumimoji="1" sz="28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1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5330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836327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37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431023"/>
            <a:ext cx="1070992" cy="312373"/>
          </a:xfrm>
          <a:prstGeom prst="rect">
            <a:avLst/>
          </a:prstGeom>
        </p:spPr>
      </p:pic>
      <p:sp>
        <p:nvSpPr>
          <p:cNvPr id="10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67544" y="6316970"/>
            <a:ext cx="2818656" cy="395392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431023"/>
            <a:ext cx="1070992" cy="3123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kumimoji="1" sz="2800" kern="1200" cap="all" spc="-60" baseline="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1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1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5330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836327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440" y="6381328"/>
            <a:ext cx="37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3E69BF9-E104-4BD8-BD3B-8315DFF1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431023"/>
            <a:ext cx="1070992" cy="312373"/>
          </a:xfrm>
          <a:prstGeom prst="rect">
            <a:avLst/>
          </a:prstGeom>
        </p:spPr>
      </p:pic>
      <p:sp>
        <p:nvSpPr>
          <p:cNvPr id="10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67544" y="6316970"/>
            <a:ext cx="2818656" cy="395392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431023"/>
            <a:ext cx="1070992" cy="3123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kumimoji="1" sz="2800" kern="1200" cap="all" spc="-60" baseline="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1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© SUCRECUBE Technologies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B69B-E0C7-4D6C-9319-0C14BD029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1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1400" dirty="0" smtClean="0">
                <a:solidFill>
                  <a:schemeClr val="accent1">
                    <a:lumMod val="75000"/>
                  </a:schemeClr>
                </a:solidFill>
              </a:rPr>
              <a:t>※※※※※※※※</a:t>
            </a:r>
            <a:r>
              <a:rPr lang="en-US" altLang="ja-JP" sz="1400" dirty="0">
                <a:solidFill>
                  <a:schemeClr val="accent1">
                    <a:lumMod val="75000"/>
                  </a:schemeClr>
                </a:solidFill>
              </a:rPr>
              <a:t>※</a:t>
            </a:r>
            <a:endParaRPr lang="ja-JP" altLang="ja-JP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33264" y="5526200"/>
            <a:ext cx="7787208" cy="914400"/>
          </a:xfrm>
        </p:spPr>
        <p:txBody>
          <a:bodyPr/>
          <a:lstStyle/>
          <a:p>
            <a:r>
              <a:rPr lang="en-US" altLang="ja-JP" dirty="0"/>
              <a:t>SUCRECUBE Technologies</a:t>
            </a:r>
            <a:br>
              <a:rPr lang="en-US" altLang="ja-JP" dirty="0"/>
            </a:br>
            <a:r>
              <a:rPr lang="ja-JP" altLang="en-US" sz="1400" dirty="0"/>
              <a:t>シュークルキューブ　テクノロジーズ</a:t>
            </a:r>
            <a:endParaRPr kumimoji="1" lang="ja-JP" altLang="en-US" sz="1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502444" y="5373216"/>
            <a:ext cx="824602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7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75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268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550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SC">
      <a:dk1>
        <a:srgbClr val="00528F"/>
      </a:dk1>
      <a:lt1>
        <a:srgbClr val="FFFFFF"/>
      </a:lt1>
      <a:dk2>
        <a:srgbClr val="7FC9FF"/>
      </a:dk2>
      <a:lt2>
        <a:srgbClr val="C8C8B1"/>
      </a:lt2>
      <a:accent1>
        <a:srgbClr val="7A7A7A"/>
      </a:accent1>
      <a:accent2>
        <a:srgbClr val="3FADFF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エッセンシャル">
  <a:themeElements>
    <a:clrScheme name="SC">
      <a:dk1>
        <a:srgbClr val="00528F"/>
      </a:dk1>
      <a:lt1>
        <a:srgbClr val="FFFFFF"/>
      </a:lt1>
      <a:dk2>
        <a:srgbClr val="7FC9FF"/>
      </a:dk2>
      <a:lt2>
        <a:srgbClr val="C8C8B1"/>
      </a:lt2>
      <a:accent1>
        <a:srgbClr val="7A7A7A"/>
      </a:accent1>
      <a:accent2>
        <a:srgbClr val="3FADFF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エッセンシャル">
  <a:themeElements>
    <a:clrScheme name="SC">
      <a:dk1>
        <a:srgbClr val="00528F"/>
      </a:dk1>
      <a:lt1>
        <a:srgbClr val="FFFFFF"/>
      </a:lt1>
      <a:dk2>
        <a:srgbClr val="7FC9FF"/>
      </a:dk2>
      <a:lt2>
        <a:srgbClr val="C8C8B1"/>
      </a:lt2>
      <a:accent1>
        <a:srgbClr val="7A7A7A"/>
      </a:accent1>
      <a:accent2>
        <a:srgbClr val="3FADFF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SC_ppt Master</Template>
  <TotalTime>481</TotalTime>
  <Words>3</Words>
  <Application>Microsoft Office PowerPoint</Application>
  <PresentationFormat>画面に合わせる (4:3)</PresentationFormat>
  <Paragraphs>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4</vt:i4>
      </vt:variant>
    </vt:vector>
  </HeadingPairs>
  <TitlesOfParts>
    <vt:vector size="17" baseType="lpstr">
      <vt:lpstr>ＭＳ Ｐゴシック</vt:lpstr>
      <vt:lpstr>メイリオ</vt:lpstr>
      <vt:lpstr>Arial</vt:lpstr>
      <vt:lpstr>Arial Black</vt:lpstr>
      <vt:lpstr>Calibri</vt:lpstr>
      <vt:lpstr>エッセンシャル</vt:lpstr>
      <vt:lpstr>デザインの設定</vt:lpstr>
      <vt:lpstr>1_エッセンシャル</vt:lpstr>
      <vt:lpstr>1_デザインの設定</vt:lpstr>
      <vt:lpstr>2_デザインの設定</vt:lpstr>
      <vt:lpstr>2_エッセンシャル</vt:lpstr>
      <vt:lpstr>3_デザインの設定</vt:lpstr>
      <vt:lpstr>4_デザインの設定</vt:lpstr>
      <vt:lpstr>※※※※※※※※※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日本食を食べて、日本食を食べに、 日本へ行こうキャンペーン  特設サイト　コンテンツ案</dc:title>
  <dc:creator>m.kobayashi</dc:creator>
  <cp:lastModifiedBy>m.kobayashi</cp:lastModifiedBy>
  <cp:revision>188</cp:revision>
  <cp:lastPrinted>2012-10-05T17:22:19Z</cp:lastPrinted>
  <dcterms:created xsi:type="dcterms:W3CDTF">2012-10-05T12:06:03Z</dcterms:created>
  <dcterms:modified xsi:type="dcterms:W3CDTF">2018-04-09T09:56:14Z</dcterms:modified>
</cp:coreProperties>
</file>