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60" r:id="rId4"/>
    <p:sldId id="262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84" d="100"/>
          <a:sy n="8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9494A-449F-4F4E-B09B-740DD3E95679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E3035-A53C-4ACE-B3F9-C7367FBF0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946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57E-DFCC-4F2D-80D7-5FBBFD28BF5D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53E-ACA8-436B-951B-7CFB583CD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84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57E-DFCC-4F2D-80D7-5FBBFD28BF5D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53E-ACA8-436B-951B-7CFB583CD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94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57E-DFCC-4F2D-80D7-5FBBFD28BF5D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53E-ACA8-436B-951B-7CFB583CD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57E-DFCC-4F2D-80D7-5FBBFD28BF5D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53E-ACA8-436B-951B-7CFB583CD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57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57E-DFCC-4F2D-80D7-5FBBFD28BF5D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53E-ACA8-436B-951B-7CFB583CD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8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57E-DFCC-4F2D-80D7-5FBBFD28BF5D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53E-ACA8-436B-951B-7CFB583CD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74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57E-DFCC-4F2D-80D7-5FBBFD28BF5D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53E-ACA8-436B-951B-7CFB583CD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79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57E-DFCC-4F2D-80D7-5FBBFD28BF5D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53E-ACA8-436B-951B-7CFB583CD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37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57E-DFCC-4F2D-80D7-5FBBFD28BF5D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53E-ACA8-436B-951B-7CFB583CD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85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57E-DFCC-4F2D-80D7-5FBBFD28BF5D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53E-ACA8-436B-951B-7CFB583CD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42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57E-DFCC-4F2D-80D7-5FBBFD28BF5D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A53E-ACA8-436B-951B-7CFB583CD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24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0157E-DFCC-4F2D-80D7-5FBBFD28BF5D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FA53E-ACA8-436B-951B-7CFB583CD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89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uyhnhnm.jp/news/283957/" TargetMode="External"/><Relationship Id="rId2" Type="http://schemas.openxmlformats.org/officeDocument/2006/relationships/hyperlink" Target="https://www.herenow.city/kyoto/article/kyoto-books/1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herenow.city/kyoto/venue/y-g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図 63">
            <a:extLst>
              <a:ext uri="{FF2B5EF4-FFF2-40B4-BE49-F238E27FC236}">
                <a16:creationId xmlns:a16="http://schemas.microsoft.com/office/drawing/2014/main" id="{1BB117F6-1E23-4159-853E-77A67584F1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0" y="5880948"/>
            <a:ext cx="746760" cy="677980"/>
          </a:xfrm>
          <a:prstGeom prst="rect">
            <a:avLst/>
          </a:prstGeom>
        </p:spPr>
      </p:pic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81C679D0-5E0C-46C2-9EBA-18178510A857}"/>
              </a:ext>
            </a:extLst>
          </p:cNvPr>
          <p:cNvSpPr/>
          <p:nvPr/>
        </p:nvSpPr>
        <p:spPr>
          <a:xfrm>
            <a:off x="3461320" y="5927986"/>
            <a:ext cx="5219700" cy="63094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2000" i="0" cap="all" dirty="0">
                <a:solidFill>
                  <a:srgbClr val="333333"/>
                </a:solidFill>
                <a:effectLst/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SUCRECUBE TECHNOLOGIES</a:t>
            </a:r>
            <a:br>
              <a:rPr lang="ja-JP" altLang="en-US" sz="2400" dirty="0"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</a:br>
            <a:r>
              <a:rPr lang="ja-JP" altLang="en-US" sz="1500" i="0" cap="all" dirty="0">
                <a:solidFill>
                  <a:srgbClr val="333333"/>
                </a:solidFill>
                <a:effectLst/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シュークルキューブ テクノロジーズ</a:t>
            </a:r>
            <a:endParaRPr lang="ja-JP" altLang="en-US" sz="1500" dirty="0">
              <a:latin typeface="Yu Gothic Medium" panose="020B0400000000000000" pitchFamily="34" charset="-128"/>
              <a:ea typeface="Yu Gothic Medium" panose="020B0400000000000000" pitchFamily="34" charset="-128"/>
              <a:cs typeface="メイリオ" panose="020B0604030504040204" pitchFamily="50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E59CB212-B8D1-4400-81CD-2AA4B4E29EAF}"/>
              </a:ext>
            </a:extLst>
          </p:cNvPr>
          <p:cNvSpPr txBox="1"/>
          <p:nvPr/>
        </p:nvSpPr>
        <p:spPr>
          <a:xfrm>
            <a:off x="3112203" y="2536448"/>
            <a:ext cx="3842719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5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メイリオ"/>
              </a:rPr>
              <a:t>トラベルエトワ</a:t>
            </a:r>
            <a:endParaRPr kumimoji="1" lang="en-US" altLang="ja-JP" sz="3500" b="1" dirty="0">
              <a:solidFill>
                <a:schemeClr val="accent1">
                  <a:lumMod val="75000"/>
                </a:schemeClr>
              </a:solidFill>
              <a:latin typeface="+mn-ea"/>
              <a:cs typeface="メイリオ"/>
            </a:endParaRPr>
          </a:p>
          <a:p>
            <a:pPr algn="ctr"/>
            <a:r>
              <a:rPr kumimoji="1" lang="ja-JP" altLang="en-US" sz="35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メイリオ"/>
              </a:rPr>
              <a:t>ウェブ構築資料</a:t>
            </a:r>
            <a:r>
              <a:rPr kumimoji="1" lang="en-US" altLang="ja-JP" sz="35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メイリオ"/>
              </a:rPr>
              <a:t>01</a:t>
            </a:r>
          </a:p>
          <a:p>
            <a:pPr algn="ctr"/>
            <a:endParaRPr kumimoji="1" lang="en-US" altLang="ja-JP" sz="2000" b="1" dirty="0">
              <a:solidFill>
                <a:schemeClr val="accent1">
                  <a:lumMod val="75000"/>
                </a:schemeClr>
              </a:solidFill>
              <a:latin typeface="+mn-ea"/>
              <a:cs typeface="メイリオ"/>
            </a:endParaRPr>
          </a:p>
          <a:p>
            <a:pPr algn="ctr"/>
            <a:r>
              <a:rPr kumimoji="1" lang="en-US" altLang="ja-JP" sz="20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メイリオ"/>
              </a:rPr>
              <a:t>2019/08/12</a:t>
            </a:r>
          </a:p>
        </p:txBody>
      </p:sp>
    </p:spTree>
    <p:extLst>
      <p:ext uri="{BB962C8B-B14F-4D97-AF65-F5344CB8AC3E}">
        <p14:creationId xmlns:p14="http://schemas.microsoft.com/office/powerpoint/2010/main" val="396581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074C2E4C-894B-4350-8D9B-32E2C2D56A11}"/>
              </a:ext>
            </a:extLst>
          </p:cNvPr>
          <p:cNvSpPr/>
          <p:nvPr/>
        </p:nvSpPr>
        <p:spPr>
          <a:xfrm>
            <a:off x="0" y="-17469"/>
            <a:ext cx="9906000" cy="6172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9" name="フッター プレースホルダー 10">
            <a:extLst>
              <a:ext uri="{FF2B5EF4-FFF2-40B4-BE49-F238E27FC236}">
                <a16:creationId xmlns:a16="http://schemas.microsoft.com/office/drawing/2014/main" id="{365037DF-18EA-496B-8658-042C47D4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82903" y="6482086"/>
            <a:ext cx="4140198" cy="365125"/>
          </a:xfrm>
        </p:spPr>
        <p:txBody>
          <a:bodyPr/>
          <a:lstStyle/>
          <a:p>
            <a:r>
              <a:rPr lang="en-US" altLang="ja-JP" dirty="0">
                <a:latin typeface="+mn-ea"/>
              </a:rPr>
              <a:t>© SUCRECUBE Technologies 2018 All rights reserved. 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50" name="スライド番号プレースホルダー 11">
            <a:extLst>
              <a:ext uri="{FF2B5EF4-FFF2-40B4-BE49-F238E27FC236}">
                <a16:creationId xmlns:a16="http://schemas.microsoft.com/office/drawing/2014/main" id="{9E58C4A6-FE9D-4B54-B1D4-FADA02934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90697" y="6482086"/>
            <a:ext cx="423863" cy="365125"/>
          </a:xfrm>
        </p:spPr>
        <p:txBody>
          <a:bodyPr/>
          <a:lstStyle/>
          <a:p>
            <a:fld id="{D3A91B34-8F2A-4853-9DE8-68705B4DDBC2}" type="slidenum">
              <a:rPr kumimoji="1" lang="ja-JP" altLang="en-US" smtClean="0">
                <a:latin typeface="+mn-ea"/>
              </a:rPr>
              <a:pPr/>
              <a:t>1</a:t>
            </a:fld>
            <a:endParaRPr kumimoji="1" lang="ja-JP" altLang="en-US">
              <a:latin typeface="+mn-ea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A49A42E3-C8AD-440C-8BBF-9FCE70C65623}"/>
              </a:ext>
            </a:extLst>
          </p:cNvPr>
          <p:cNvSpPr/>
          <p:nvPr/>
        </p:nvSpPr>
        <p:spPr>
          <a:xfrm>
            <a:off x="1721089" y="2255328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TOP</a:t>
            </a:r>
            <a:endPara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メイリオ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E1EBEA1F-E1AC-4312-88C5-D54D118F159B}"/>
              </a:ext>
            </a:extLst>
          </p:cNvPr>
          <p:cNvSpPr/>
          <p:nvPr/>
        </p:nvSpPr>
        <p:spPr>
          <a:xfrm>
            <a:off x="1721089" y="2624287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特集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9BD815B6-EEF7-4FEA-B934-67EB1E22189A}"/>
              </a:ext>
            </a:extLst>
          </p:cNvPr>
          <p:cNvSpPr/>
          <p:nvPr/>
        </p:nvSpPr>
        <p:spPr>
          <a:xfrm>
            <a:off x="1721089" y="2993246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旅マエ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161D8C43-5554-4612-B38D-06DAE9B7E66C}"/>
              </a:ext>
            </a:extLst>
          </p:cNvPr>
          <p:cNvSpPr/>
          <p:nvPr/>
        </p:nvSpPr>
        <p:spPr>
          <a:xfrm>
            <a:off x="1721089" y="3399512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食べる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98E94B7-B524-4EE2-884C-9EAC07DE31ED}"/>
              </a:ext>
            </a:extLst>
          </p:cNvPr>
          <p:cNvSpPr/>
          <p:nvPr/>
        </p:nvSpPr>
        <p:spPr>
          <a:xfrm>
            <a:off x="1721089" y="3800164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見る・遊ぶ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1D61D3C4-06CA-411C-8AD5-604999A35E28}"/>
              </a:ext>
            </a:extLst>
          </p:cNvPr>
          <p:cNvSpPr/>
          <p:nvPr/>
        </p:nvSpPr>
        <p:spPr>
          <a:xfrm>
            <a:off x="1721089" y="4185745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トラベル基本情報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A1DCA597-613D-4C22-877E-3A073174E700}"/>
              </a:ext>
            </a:extLst>
          </p:cNvPr>
          <p:cNvSpPr/>
          <p:nvPr/>
        </p:nvSpPr>
        <p:spPr>
          <a:xfrm>
            <a:off x="7252174" y="5162710"/>
            <a:ext cx="1660923" cy="225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SNS</a:t>
            </a:r>
            <a:endPara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メイリオ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D0A0999B-D2F7-4276-A84F-41F1800EC4FB}"/>
              </a:ext>
            </a:extLst>
          </p:cNvPr>
          <p:cNvSpPr/>
          <p:nvPr/>
        </p:nvSpPr>
        <p:spPr>
          <a:xfrm>
            <a:off x="4156939" y="4180501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小カテゴリ一覧</a:t>
            </a:r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3C8F788C-58BC-46D9-97A3-DBFA8EA8A96E}"/>
              </a:ext>
            </a:extLst>
          </p:cNvPr>
          <p:cNvCxnSpPr>
            <a:cxnSpLocks/>
          </p:cNvCxnSpPr>
          <p:nvPr/>
        </p:nvCxnSpPr>
        <p:spPr>
          <a:xfrm>
            <a:off x="3382014" y="4293213"/>
            <a:ext cx="7749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AF91D7F0-1AC9-4177-AC52-E15905BDE98C}"/>
              </a:ext>
            </a:extLst>
          </p:cNvPr>
          <p:cNvSpPr txBox="1"/>
          <p:nvPr/>
        </p:nvSpPr>
        <p:spPr>
          <a:xfrm>
            <a:off x="2074542" y="166982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u="sng" dirty="0">
                <a:solidFill>
                  <a:schemeClr val="accent1">
                    <a:lumMod val="75000"/>
                  </a:schemeClr>
                </a:solidFill>
                <a:latin typeface="+mn-ea"/>
                <a:cs typeface="メイリオ"/>
              </a:rPr>
              <a:t>第一階層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FD18928A-87E7-4C7D-9577-713C28488ADA}"/>
              </a:ext>
            </a:extLst>
          </p:cNvPr>
          <p:cNvSpPr txBox="1"/>
          <p:nvPr/>
        </p:nvSpPr>
        <p:spPr>
          <a:xfrm>
            <a:off x="4475946" y="166982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u="sng" dirty="0">
                <a:solidFill>
                  <a:schemeClr val="accent1">
                    <a:lumMod val="75000"/>
                  </a:schemeClr>
                </a:solidFill>
                <a:latin typeface="+mn-ea"/>
                <a:cs typeface="メイリオ"/>
              </a:rPr>
              <a:t>第二階層</a:t>
            </a: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943AAFE1-317F-4EA1-8D0E-4420CBB1B832}"/>
              </a:ext>
            </a:extLst>
          </p:cNvPr>
          <p:cNvSpPr/>
          <p:nvPr/>
        </p:nvSpPr>
        <p:spPr>
          <a:xfrm>
            <a:off x="4156939" y="2974578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新着記事一覧</a:t>
            </a:r>
          </a:p>
        </p:txBody>
      </p: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C0236C04-F720-4284-B118-6CDE16F82699}"/>
              </a:ext>
            </a:extLst>
          </p:cNvPr>
          <p:cNvCxnSpPr>
            <a:cxnSpLocks/>
          </p:cNvCxnSpPr>
          <p:nvPr/>
        </p:nvCxnSpPr>
        <p:spPr>
          <a:xfrm>
            <a:off x="3382014" y="3087290"/>
            <a:ext cx="7749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ECF6404D-0F22-4AC0-91A8-BC434EA50FFB}"/>
              </a:ext>
            </a:extLst>
          </p:cNvPr>
          <p:cNvSpPr/>
          <p:nvPr/>
        </p:nvSpPr>
        <p:spPr>
          <a:xfrm>
            <a:off x="7252174" y="5442164"/>
            <a:ext cx="1660923" cy="225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検索</a:t>
            </a: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AD1C81F6-B8B9-4A02-81F4-27FE2AA1D118}"/>
              </a:ext>
            </a:extLst>
          </p:cNvPr>
          <p:cNvSpPr/>
          <p:nvPr/>
        </p:nvSpPr>
        <p:spPr>
          <a:xfrm>
            <a:off x="1721089" y="5701099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関連リンク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472D714F-2A6A-41D8-B0A9-D10494D11BDA}"/>
              </a:ext>
            </a:extLst>
          </p:cNvPr>
          <p:cNvSpPr/>
          <p:nvPr/>
        </p:nvSpPr>
        <p:spPr>
          <a:xfrm>
            <a:off x="7252173" y="5714656"/>
            <a:ext cx="1660923" cy="225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プライバシーポリシー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66014A9B-C8E3-4F66-B919-715EA02852AD}"/>
              </a:ext>
            </a:extLst>
          </p:cNvPr>
          <p:cNvSpPr/>
          <p:nvPr/>
        </p:nvSpPr>
        <p:spPr>
          <a:xfrm>
            <a:off x="4156939" y="3802470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新着記事一覧</a:t>
            </a:r>
          </a:p>
        </p:txBody>
      </p: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04A7F970-3197-4E89-854A-C5A84B47BCD5}"/>
              </a:ext>
            </a:extLst>
          </p:cNvPr>
          <p:cNvCxnSpPr>
            <a:cxnSpLocks/>
          </p:cNvCxnSpPr>
          <p:nvPr/>
        </p:nvCxnSpPr>
        <p:spPr>
          <a:xfrm>
            <a:off x="3382014" y="3915186"/>
            <a:ext cx="7749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A1813FB7-A0CA-4196-BCBA-8CDAB01D376D}"/>
              </a:ext>
            </a:extLst>
          </p:cNvPr>
          <p:cNvSpPr txBox="1"/>
          <p:nvPr/>
        </p:nvSpPr>
        <p:spPr>
          <a:xfrm>
            <a:off x="533454" y="979009"/>
            <a:ext cx="18004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メイリオ"/>
              </a:rPr>
              <a:t>サイトマップ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C77ADC96-AFCF-4755-AD84-DFAF4ED856E6}"/>
              </a:ext>
            </a:extLst>
          </p:cNvPr>
          <p:cNvSpPr/>
          <p:nvPr/>
        </p:nvSpPr>
        <p:spPr>
          <a:xfrm>
            <a:off x="410573" y="1022732"/>
            <a:ext cx="88134" cy="27924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  <a:cs typeface="メイリオ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E8385210-ADF5-410A-8CA1-4DEBDA9A4929}"/>
              </a:ext>
            </a:extLst>
          </p:cNvPr>
          <p:cNvSpPr/>
          <p:nvPr/>
        </p:nvSpPr>
        <p:spPr>
          <a:xfrm>
            <a:off x="4156937" y="2589762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特集記事一覧</a:t>
            </a:r>
          </a:p>
        </p:txBody>
      </p: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09179785-FCD3-4B3D-B834-B8986FF5639B}"/>
              </a:ext>
            </a:extLst>
          </p:cNvPr>
          <p:cNvCxnSpPr>
            <a:cxnSpLocks/>
            <a:endCxn id="111" idx="1"/>
          </p:cNvCxnSpPr>
          <p:nvPr/>
        </p:nvCxnSpPr>
        <p:spPr>
          <a:xfrm>
            <a:off x="3382012" y="2702475"/>
            <a:ext cx="7749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4E1D600B-D81A-4E4B-8E69-93D822911541}"/>
              </a:ext>
            </a:extLst>
          </p:cNvPr>
          <p:cNvSpPr txBox="1"/>
          <p:nvPr/>
        </p:nvSpPr>
        <p:spPr>
          <a:xfrm>
            <a:off x="6877350" y="166982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u="sng" dirty="0">
                <a:solidFill>
                  <a:schemeClr val="accent1">
                    <a:lumMod val="75000"/>
                  </a:schemeClr>
                </a:solidFill>
                <a:latin typeface="+mn-ea"/>
                <a:cs typeface="メイリオ"/>
              </a:rPr>
              <a:t>第三階層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FC4F582E-C003-42D9-819B-DEF205F193DE}"/>
              </a:ext>
            </a:extLst>
          </p:cNvPr>
          <p:cNvSpPr/>
          <p:nvPr/>
        </p:nvSpPr>
        <p:spPr>
          <a:xfrm>
            <a:off x="6628463" y="2980110"/>
            <a:ext cx="1660923" cy="241842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メイリオ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A417A9-7190-42C5-B224-9FFF4B23B598}"/>
              </a:ext>
            </a:extLst>
          </p:cNvPr>
          <p:cNvSpPr/>
          <p:nvPr/>
        </p:nvSpPr>
        <p:spPr>
          <a:xfrm>
            <a:off x="6590364" y="2954202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各記事</a:t>
            </a: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2EE41B8-B7E8-45E6-B046-B2A3418E88AB}"/>
              </a:ext>
            </a:extLst>
          </p:cNvPr>
          <p:cNvCxnSpPr>
            <a:cxnSpLocks/>
          </p:cNvCxnSpPr>
          <p:nvPr/>
        </p:nvCxnSpPr>
        <p:spPr>
          <a:xfrm>
            <a:off x="5815439" y="3066915"/>
            <a:ext cx="7749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32B8B4A8-AEDF-42CD-A0CD-EBF7281D98BC}"/>
              </a:ext>
            </a:extLst>
          </p:cNvPr>
          <p:cNvSpPr/>
          <p:nvPr/>
        </p:nvSpPr>
        <p:spPr>
          <a:xfrm>
            <a:off x="4156939" y="3386761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新着記事一覧</a:t>
            </a:r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7B5932BD-4983-4268-887D-E7F94BBDF7FD}"/>
              </a:ext>
            </a:extLst>
          </p:cNvPr>
          <p:cNvCxnSpPr>
            <a:cxnSpLocks/>
          </p:cNvCxnSpPr>
          <p:nvPr/>
        </p:nvCxnSpPr>
        <p:spPr>
          <a:xfrm>
            <a:off x="3382014" y="3499473"/>
            <a:ext cx="7749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131FFEE4-8E76-4434-AC14-9226394EED55}"/>
              </a:ext>
            </a:extLst>
          </p:cNvPr>
          <p:cNvSpPr/>
          <p:nvPr/>
        </p:nvSpPr>
        <p:spPr>
          <a:xfrm>
            <a:off x="6628463" y="3392293"/>
            <a:ext cx="1660923" cy="241842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メイリオ"/>
            </a:endParaRPr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D92E7D5D-088C-42A1-8814-CE030004EFBC}"/>
              </a:ext>
            </a:extLst>
          </p:cNvPr>
          <p:cNvCxnSpPr>
            <a:cxnSpLocks/>
          </p:cNvCxnSpPr>
          <p:nvPr/>
        </p:nvCxnSpPr>
        <p:spPr>
          <a:xfrm>
            <a:off x="5815439" y="3479098"/>
            <a:ext cx="7749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D7324441-25E3-471D-866E-93546BB6371D}"/>
              </a:ext>
            </a:extLst>
          </p:cNvPr>
          <p:cNvSpPr/>
          <p:nvPr/>
        </p:nvSpPr>
        <p:spPr>
          <a:xfrm>
            <a:off x="6590364" y="3366385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各記事</a:t>
            </a: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49FC1333-27FB-4306-B9EC-D9A7971143CB}"/>
              </a:ext>
            </a:extLst>
          </p:cNvPr>
          <p:cNvSpPr/>
          <p:nvPr/>
        </p:nvSpPr>
        <p:spPr>
          <a:xfrm>
            <a:off x="6628463" y="3815203"/>
            <a:ext cx="1660923" cy="241842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メイリオ"/>
            </a:endParaRPr>
          </a:p>
        </p:txBody>
      </p: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30BA2890-5A8F-4509-A96B-DAA3340DD4DD}"/>
              </a:ext>
            </a:extLst>
          </p:cNvPr>
          <p:cNvCxnSpPr>
            <a:cxnSpLocks/>
          </p:cNvCxnSpPr>
          <p:nvPr/>
        </p:nvCxnSpPr>
        <p:spPr>
          <a:xfrm>
            <a:off x="5815439" y="3902008"/>
            <a:ext cx="7749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C84F9DE1-A58A-40C4-B3A3-1811E55D5FFB}"/>
              </a:ext>
            </a:extLst>
          </p:cNvPr>
          <p:cNvSpPr/>
          <p:nvPr/>
        </p:nvSpPr>
        <p:spPr>
          <a:xfrm>
            <a:off x="6590364" y="3789295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各記事</a:t>
            </a: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38EC04C5-68B6-48B1-8B04-3DA8BD0EF921}"/>
              </a:ext>
            </a:extLst>
          </p:cNvPr>
          <p:cNvSpPr/>
          <p:nvPr/>
        </p:nvSpPr>
        <p:spPr>
          <a:xfrm>
            <a:off x="6628463" y="4169533"/>
            <a:ext cx="1660923" cy="241842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メイリオ"/>
            </a:endParaRPr>
          </a:p>
        </p:txBody>
      </p:sp>
      <p:cxnSp>
        <p:nvCxnSpPr>
          <p:cNvPr id="93" name="直線コネクタ 92">
            <a:extLst>
              <a:ext uri="{FF2B5EF4-FFF2-40B4-BE49-F238E27FC236}">
                <a16:creationId xmlns:a16="http://schemas.microsoft.com/office/drawing/2014/main" id="{8607CD84-B407-4499-93E6-27D9A8BB22E8}"/>
              </a:ext>
            </a:extLst>
          </p:cNvPr>
          <p:cNvCxnSpPr>
            <a:cxnSpLocks/>
          </p:cNvCxnSpPr>
          <p:nvPr/>
        </p:nvCxnSpPr>
        <p:spPr>
          <a:xfrm>
            <a:off x="5815439" y="4256338"/>
            <a:ext cx="7749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C760EC1B-7AB8-48E4-9C96-E1931E93DAFE}"/>
              </a:ext>
            </a:extLst>
          </p:cNvPr>
          <p:cNvSpPr/>
          <p:nvPr/>
        </p:nvSpPr>
        <p:spPr>
          <a:xfrm>
            <a:off x="6590364" y="4143625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各記事</a:t>
            </a: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E1FB560C-06FB-4ADC-8456-EE3D851CD8B0}"/>
              </a:ext>
            </a:extLst>
          </p:cNvPr>
          <p:cNvSpPr/>
          <p:nvPr/>
        </p:nvSpPr>
        <p:spPr>
          <a:xfrm>
            <a:off x="1721089" y="4586764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＃タグ</a:t>
            </a:r>
            <a:endParaRPr kumimoji="1" lang="en-US" altLang="ja-JP" sz="12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メイリオ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4DF000A4-B361-4511-8C39-268014549A06}"/>
              </a:ext>
            </a:extLst>
          </p:cNvPr>
          <p:cNvSpPr/>
          <p:nvPr/>
        </p:nvSpPr>
        <p:spPr>
          <a:xfrm>
            <a:off x="6628463" y="2637210"/>
            <a:ext cx="1660923" cy="241842"/>
          </a:xfrm>
          <a:prstGeom prst="rect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メイリオ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5D4F0374-FC33-489A-860B-ED026DA80BFB}"/>
              </a:ext>
            </a:extLst>
          </p:cNvPr>
          <p:cNvSpPr/>
          <p:nvPr/>
        </p:nvSpPr>
        <p:spPr>
          <a:xfrm>
            <a:off x="6590364" y="2611302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各記事</a:t>
            </a:r>
          </a:p>
        </p:txBody>
      </p:sp>
      <p:cxnSp>
        <p:nvCxnSpPr>
          <p:cNvPr id="108" name="直線コネクタ 107">
            <a:extLst>
              <a:ext uri="{FF2B5EF4-FFF2-40B4-BE49-F238E27FC236}">
                <a16:creationId xmlns:a16="http://schemas.microsoft.com/office/drawing/2014/main" id="{D0C259BE-EFF0-40DC-98EC-C24C33535232}"/>
              </a:ext>
            </a:extLst>
          </p:cNvPr>
          <p:cNvCxnSpPr>
            <a:cxnSpLocks/>
          </p:cNvCxnSpPr>
          <p:nvPr/>
        </p:nvCxnSpPr>
        <p:spPr>
          <a:xfrm>
            <a:off x="5815439" y="2724015"/>
            <a:ext cx="7749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4C190918-212F-4A6C-89FF-8FC3B55C5CD2}"/>
              </a:ext>
            </a:extLst>
          </p:cNvPr>
          <p:cNvSpPr/>
          <p:nvPr/>
        </p:nvSpPr>
        <p:spPr>
          <a:xfrm>
            <a:off x="4156939" y="4557691"/>
            <a:ext cx="1660923" cy="225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メイリオ"/>
              </a:rPr>
              <a:t>タグ一覧</a:t>
            </a:r>
          </a:p>
        </p:txBody>
      </p: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5D540DCB-D8BB-4315-B8CF-AB8D206E53B8}"/>
              </a:ext>
            </a:extLst>
          </p:cNvPr>
          <p:cNvCxnSpPr>
            <a:cxnSpLocks/>
          </p:cNvCxnSpPr>
          <p:nvPr/>
        </p:nvCxnSpPr>
        <p:spPr>
          <a:xfrm>
            <a:off x="3382014" y="4670403"/>
            <a:ext cx="7749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タイトル 9">
            <a:extLst>
              <a:ext uri="{FF2B5EF4-FFF2-40B4-BE49-F238E27FC236}">
                <a16:creationId xmlns:a16="http://schemas.microsoft.com/office/drawing/2014/main" id="{6FAF0CA2-6A2F-4CB8-B4B9-C2EECD421245}"/>
              </a:ext>
            </a:extLst>
          </p:cNvPr>
          <p:cNvSpPr txBox="1">
            <a:spLocks/>
          </p:cNvSpPr>
          <p:nvPr/>
        </p:nvSpPr>
        <p:spPr>
          <a:xfrm>
            <a:off x="119700" y="68108"/>
            <a:ext cx="9716450" cy="4806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200" b="1" dirty="0">
                <a:solidFill>
                  <a:schemeClr val="bg1"/>
                </a:solidFill>
                <a:latin typeface="+mn-ea"/>
                <a:ea typeface="+mn-ea"/>
                <a:cs typeface="メイリオ"/>
              </a:rPr>
              <a:t>「トラベルエトワ」ウェブサイト構成</a:t>
            </a:r>
          </a:p>
        </p:txBody>
      </p:sp>
    </p:spTree>
    <p:extLst>
      <p:ext uri="{BB962C8B-B14F-4D97-AF65-F5344CB8AC3E}">
        <p14:creationId xmlns:p14="http://schemas.microsoft.com/office/powerpoint/2010/main" val="187045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074C2E4C-894B-4350-8D9B-32E2C2D56A11}"/>
              </a:ext>
            </a:extLst>
          </p:cNvPr>
          <p:cNvSpPr/>
          <p:nvPr/>
        </p:nvSpPr>
        <p:spPr>
          <a:xfrm>
            <a:off x="0" y="-17469"/>
            <a:ext cx="9906000" cy="6172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9" name="フッター プレースホルダー 10">
            <a:extLst>
              <a:ext uri="{FF2B5EF4-FFF2-40B4-BE49-F238E27FC236}">
                <a16:creationId xmlns:a16="http://schemas.microsoft.com/office/drawing/2014/main" id="{365037DF-18EA-496B-8658-042C47D4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82903" y="6482086"/>
            <a:ext cx="4140198" cy="365125"/>
          </a:xfrm>
        </p:spPr>
        <p:txBody>
          <a:bodyPr/>
          <a:lstStyle/>
          <a:p>
            <a:r>
              <a:rPr lang="en-US" altLang="ja-JP" dirty="0">
                <a:latin typeface="+mn-ea"/>
              </a:rPr>
              <a:t>© SUCRECUBE Technologies 2018 All rights reserved. 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50" name="スライド番号プレースホルダー 11">
            <a:extLst>
              <a:ext uri="{FF2B5EF4-FFF2-40B4-BE49-F238E27FC236}">
                <a16:creationId xmlns:a16="http://schemas.microsoft.com/office/drawing/2014/main" id="{9E58C4A6-FE9D-4B54-B1D4-FADA02934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90697" y="6482086"/>
            <a:ext cx="423863" cy="365125"/>
          </a:xfrm>
        </p:spPr>
        <p:txBody>
          <a:bodyPr/>
          <a:lstStyle/>
          <a:p>
            <a:fld id="{D3A91B34-8F2A-4853-9DE8-68705B4DDBC2}" type="slidenum">
              <a:rPr kumimoji="1" lang="ja-JP" altLang="en-US" smtClean="0">
                <a:latin typeface="+mn-ea"/>
              </a:rPr>
              <a:pPr/>
              <a:t>2</a:t>
            </a:fld>
            <a:endParaRPr kumimoji="1" lang="ja-JP" altLang="en-US">
              <a:latin typeface="+mn-ea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0365C9F-5C53-4575-8266-5121A2599C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49" t="11808" r="34398" b="2262"/>
          <a:stretch/>
        </p:blipFill>
        <p:spPr>
          <a:xfrm>
            <a:off x="5883072" y="2218237"/>
            <a:ext cx="3726180" cy="3909060"/>
          </a:xfrm>
          <a:prstGeom prst="rect">
            <a:avLst/>
          </a:prstGeom>
        </p:spPr>
      </p:pic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35F20D5C-9646-4C49-AAF7-F3F2546D5406}"/>
              </a:ext>
            </a:extLst>
          </p:cNvPr>
          <p:cNvSpPr txBox="1"/>
          <p:nvPr/>
        </p:nvSpPr>
        <p:spPr>
          <a:xfrm>
            <a:off x="5883072" y="1724965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メイリオ"/>
              </a:rPr>
              <a:t>タグ一覧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2541427-654B-4DC4-8587-353F2118C0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45" t="12166" r="6838" b="993"/>
          <a:stretch/>
        </p:blipFill>
        <p:spPr>
          <a:xfrm>
            <a:off x="333654" y="2218237"/>
            <a:ext cx="5514264" cy="3909060"/>
          </a:xfrm>
          <a:prstGeom prst="rect">
            <a:avLst/>
          </a:prstGeom>
        </p:spPr>
      </p:pic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CB76AA60-0CCB-42D3-AE75-3CC94181F387}"/>
              </a:ext>
            </a:extLst>
          </p:cNvPr>
          <p:cNvSpPr txBox="1"/>
          <p:nvPr/>
        </p:nvSpPr>
        <p:spPr>
          <a:xfrm>
            <a:off x="296748" y="1724965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メイリオ"/>
              </a:rPr>
              <a:t>新着記事一覧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5AA7E17-3028-457C-92E9-B70FBBB79D71}"/>
              </a:ext>
            </a:extLst>
          </p:cNvPr>
          <p:cNvSpPr txBox="1"/>
          <p:nvPr/>
        </p:nvSpPr>
        <p:spPr>
          <a:xfrm>
            <a:off x="533454" y="979009"/>
            <a:ext cx="15311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メイリオ"/>
              </a:rPr>
              <a:t>第二階層目</a:t>
            </a: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7F72E4C9-E5F5-48C8-8C42-0112F3549E14}"/>
              </a:ext>
            </a:extLst>
          </p:cNvPr>
          <p:cNvSpPr/>
          <p:nvPr/>
        </p:nvSpPr>
        <p:spPr>
          <a:xfrm>
            <a:off x="410573" y="1022732"/>
            <a:ext cx="88134" cy="27924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  <a:cs typeface="メイリオ"/>
            </a:endParaRPr>
          </a:p>
        </p:txBody>
      </p:sp>
      <p:sp>
        <p:nvSpPr>
          <p:cNvPr id="12" name="タイトル 9">
            <a:extLst>
              <a:ext uri="{FF2B5EF4-FFF2-40B4-BE49-F238E27FC236}">
                <a16:creationId xmlns:a16="http://schemas.microsoft.com/office/drawing/2014/main" id="{8510DCB7-C552-42E6-9B2C-B188CCBC1928}"/>
              </a:ext>
            </a:extLst>
          </p:cNvPr>
          <p:cNvSpPr txBox="1">
            <a:spLocks/>
          </p:cNvSpPr>
          <p:nvPr/>
        </p:nvSpPr>
        <p:spPr>
          <a:xfrm>
            <a:off x="119700" y="68108"/>
            <a:ext cx="9716450" cy="4806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200" b="1" dirty="0">
                <a:solidFill>
                  <a:schemeClr val="bg1"/>
                </a:solidFill>
                <a:latin typeface="+mn-ea"/>
                <a:ea typeface="+mn-ea"/>
                <a:cs typeface="メイリオ"/>
              </a:rPr>
              <a:t>「トラベルエトワ」ウェブサイト構成</a:t>
            </a:r>
          </a:p>
        </p:txBody>
      </p:sp>
    </p:spTree>
    <p:extLst>
      <p:ext uri="{BB962C8B-B14F-4D97-AF65-F5344CB8AC3E}">
        <p14:creationId xmlns:p14="http://schemas.microsoft.com/office/powerpoint/2010/main" val="257771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074C2E4C-894B-4350-8D9B-32E2C2D56A11}"/>
              </a:ext>
            </a:extLst>
          </p:cNvPr>
          <p:cNvSpPr/>
          <p:nvPr/>
        </p:nvSpPr>
        <p:spPr>
          <a:xfrm>
            <a:off x="0" y="-17469"/>
            <a:ext cx="9906000" cy="6172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9" name="フッター プレースホルダー 10">
            <a:extLst>
              <a:ext uri="{FF2B5EF4-FFF2-40B4-BE49-F238E27FC236}">
                <a16:creationId xmlns:a16="http://schemas.microsoft.com/office/drawing/2014/main" id="{365037DF-18EA-496B-8658-042C47D4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82903" y="6482086"/>
            <a:ext cx="4140198" cy="365125"/>
          </a:xfrm>
        </p:spPr>
        <p:txBody>
          <a:bodyPr/>
          <a:lstStyle/>
          <a:p>
            <a:r>
              <a:rPr lang="en-US" altLang="ja-JP" dirty="0">
                <a:latin typeface="+mn-ea"/>
              </a:rPr>
              <a:t>© SUCRECUBE Technologies 2018 All rights reserved. 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50" name="スライド番号プレースホルダー 11">
            <a:extLst>
              <a:ext uri="{FF2B5EF4-FFF2-40B4-BE49-F238E27FC236}">
                <a16:creationId xmlns:a16="http://schemas.microsoft.com/office/drawing/2014/main" id="{9E58C4A6-FE9D-4B54-B1D4-FADA02934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90697" y="6482086"/>
            <a:ext cx="423863" cy="365125"/>
          </a:xfrm>
        </p:spPr>
        <p:txBody>
          <a:bodyPr/>
          <a:lstStyle/>
          <a:p>
            <a:fld id="{D3A91B34-8F2A-4853-9DE8-68705B4DDBC2}" type="slidenum">
              <a:rPr kumimoji="1" lang="ja-JP" altLang="en-US" smtClean="0">
                <a:latin typeface="+mn-ea"/>
              </a:rPr>
              <a:pPr/>
              <a:t>3</a:t>
            </a:fld>
            <a:endParaRPr kumimoji="1" lang="ja-JP" altLang="en-US">
              <a:latin typeface="+mn-ea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CB76AA60-0CCB-42D3-AE75-3CC94181F387}"/>
              </a:ext>
            </a:extLst>
          </p:cNvPr>
          <p:cNvSpPr txBox="1"/>
          <p:nvPr/>
        </p:nvSpPr>
        <p:spPr>
          <a:xfrm>
            <a:off x="302983" y="1238375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メイリオ"/>
              </a:rPr>
              <a:t>特集記事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5AA7E17-3028-457C-92E9-B70FBBB79D71}"/>
              </a:ext>
            </a:extLst>
          </p:cNvPr>
          <p:cNvSpPr txBox="1"/>
          <p:nvPr/>
        </p:nvSpPr>
        <p:spPr>
          <a:xfrm>
            <a:off x="533454" y="787658"/>
            <a:ext cx="303159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メイリオ"/>
              </a:rPr>
              <a:t>記事ページ　想定</a:t>
            </a:r>
            <a:r>
              <a:rPr kumimoji="1" lang="en-US" altLang="ja-JP" sz="21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メイリオ"/>
              </a:rPr>
              <a:t>3</a:t>
            </a:r>
            <a:r>
              <a:rPr kumimoji="1" lang="ja-JP" altLang="en-US" sz="21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メイリオ"/>
              </a:rPr>
              <a:t>種類</a:t>
            </a: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7F72E4C9-E5F5-48C8-8C42-0112F3549E14}"/>
              </a:ext>
            </a:extLst>
          </p:cNvPr>
          <p:cNvSpPr/>
          <p:nvPr/>
        </p:nvSpPr>
        <p:spPr>
          <a:xfrm>
            <a:off x="410573" y="831381"/>
            <a:ext cx="88134" cy="27924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  <a:cs typeface="メイリオ"/>
            </a:endParaRPr>
          </a:p>
        </p:txBody>
      </p:sp>
      <p:sp>
        <p:nvSpPr>
          <p:cNvPr id="12" name="タイトル 9">
            <a:extLst>
              <a:ext uri="{FF2B5EF4-FFF2-40B4-BE49-F238E27FC236}">
                <a16:creationId xmlns:a16="http://schemas.microsoft.com/office/drawing/2014/main" id="{8510DCB7-C552-42E6-9B2C-B188CCBC1928}"/>
              </a:ext>
            </a:extLst>
          </p:cNvPr>
          <p:cNvSpPr txBox="1">
            <a:spLocks/>
          </p:cNvSpPr>
          <p:nvPr/>
        </p:nvSpPr>
        <p:spPr>
          <a:xfrm>
            <a:off x="119700" y="68108"/>
            <a:ext cx="9716450" cy="4806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200" b="1" dirty="0">
                <a:solidFill>
                  <a:schemeClr val="bg1"/>
                </a:solidFill>
                <a:latin typeface="+mn-ea"/>
                <a:ea typeface="+mn-ea"/>
                <a:cs typeface="メイリオ"/>
              </a:rPr>
              <a:t>「トラベルエトワ」ウェブサイト構成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F3018F0-8382-4CFD-8E54-E1B80B676BC5}"/>
              </a:ext>
            </a:extLst>
          </p:cNvPr>
          <p:cNvSpPr/>
          <p:nvPr/>
        </p:nvSpPr>
        <p:spPr>
          <a:xfrm>
            <a:off x="302983" y="1566099"/>
            <a:ext cx="934393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ja-JP" altLang="en-US" sz="1500" dirty="0">
                <a:latin typeface="+mn-ea"/>
              </a:rPr>
              <a:t>センター揃え</a:t>
            </a:r>
            <a:endParaRPr lang="en-US" altLang="ja-JP" sz="1500" dirty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参考）</a:t>
            </a:r>
            <a:r>
              <a:rPr lang="en-US" altLang="ja-JP" sz="1500" dirty="0">
                <a:latin typeface="+mn-ea"/>
                <a:hlinkClick r:id="rId2"/>
              </a:rPr>
              <a:t>https://www.herenow.city/kyoto/article/kyoto-books/1</a:t>
            </a:r>
            <a:endParaRPr lang="en-US" altLang="ja-JP" sz="1500" dirty="0">
              <a:latin typeface="+mn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0F2E237-4B13-44EA-BEB0-6B425E8EC840}"/>
              </a:ext>
            </a:extLst>
          </p:cNvPr>
          <p:cNvSpPr txBox="1"/>
          <p:nvPr/>
        </p:nvSpPr>
        <p:spPr>
          <a:xfrm>
            <a:off x="302983" y="2162922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メイリオ"/>
              </a:rPr>
              <a:t>旅マエ・トラベル基本情報記事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D5C5F04-5622-4C6D-8BCA-E8BECDBAA0E6}"/>
              </a:ext>
            </a:extLst>
          </p:cNvPr>
          <p:cNvSpPr/>
          <p:nvPr/>
        </p:nvSpPr>
        <p:spPr>
          <a:xfrm>
            <a:off x="302983" y="2490646"/>
            <a:ext cx="934393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ja-JP" altLang="en-US" sz="1500" dirty="0">
                <a:latin typeface="+mn-ea"/>
              </a:rPr>
              <a:t>左揃え</a:t>
            </a:r>
            <a:endParaRPr lang="en-US" altLang="ja-JP" sz="1500" dirty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参考）</a:t>
            </a:r>
            <a:r>
              <a:rPr lang="en-US" altLang="ja-JP" sz="1500" dirty="0">
                <a:latin typeface="+mn-ea"/>
                <a:hlinkClick r:id="rId3"/>
              </a:rPr>
              <a:t>https://www.houyhnhnm.jp/news/283957/</a:t>
            </a:r>
            <a:endParaRPr lang="en-US" altLang="ja-JP" sz="1500" dirty="0">
              <a:latin typeface="+mn-ea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F371642-DD38-4448-89C2-B14343F859A0}"/>
              </a:ext>
            </a:extLst>
          </p:cNvPr>
          <p:cNvSpPr txBox="1"/>
          <p:nvPr/>
        </p:nvSpPr>
        <p:spPr>
          <a:xfrm>
            <a:off x="302983" y="3134068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メイリオ"/>
              </a:rPr>
              <a:t>食べる・見る・遊ぶ記事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CA2A3FB-F29F-4BE2-8BCD-13F822BAAA89}"/>
              </a:ext>
            </a:extLst>
          </p:cNvPr>
          <p:cNvSpPr/>
          <p:nvPr/>
        </p:nvSpPr>
        <p:spPr>
          <a:xfrm>
            <a:off x="302983" y="3461792"/>
            <a:ext cx="934393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ja-JP" altLang="en-US" sz="1500" dirty="0">
                <a:latin typeface="+mn-ea"/>
              </a:rPr>
              <a:t>写真スライダー＋地図</a:t>
            </a:r>
            <a:endParaRPr lang="en-US" altLang="ja-JP" sz="1500" dirty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参考）</a:t>
            </a:r>
            <a:r>
              <a:rPr lang="en-US" altLang="ja-JP" sz="1500" dirty="0">
                <a:latin typeface="+mn-ea"/>
                <a:hlinkClick r:id="rId4"/>
              </a:rPr>
              <a:t>https://www.herenow.city/kyoto/venue/y-gion/</a:t>
            </a:r>
            <a:endParaRPr lang="en-US" altLang="ja-JP" sz="1500" dirty="0">
              <a:latin typeface="+mn-ea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16CD970-3884-4136-B2C2-B58644CAEDBB}"/>
              </a:ext>
            </a:extLst>
          </p:cNvPr>
          <p:cNvSpPr/>
          <p:nvPr/>
        </p:nvSpPr>
        <p:spPr>
          <a:xfrm>
            <a:off x="0" y="4155106"/>
            <a:ext cx="9906000" cy="6172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2" name="タイトル 9">
            <a:extLst>
              <a:ext uri="{FF2B5EF4-FFF2-40B4-BE49-F238E27FC236}">
                <a16:creationId xmlns:a16="http://schemas.microsoft.com/office/drawing/2014/main" id="{2BE095B4-3878-41AC-B852-55E89D2FD00A}"/>
              </a:ext>
            </a:extLst>
          </p:cNvPr>
          <p:cNvSpPr txBox="1">
            <a:spLocks/>
          </p:cNvSpPr>
          <p:nvPr/>
        </p:nvSpPr>
        <p:spPr>
          <a:xfrm>
            <a:off x="119700" y="4240683"/>
            <a:ext cx="9716450" cy="4806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200" b="1" dirty="0">
                <a:solidFill>
                  <a:schemeClr val="bg1"/>
                </a:solidFill>
                <a:latin typeface="+mn-ea"/>
                <a:ea typeface="+mn-ea"/>
                <a:cs typeface="メイリオ"/>
              </a:rPr>
              <a:t> ウェブサイトポイント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60BAF9F-90A0-4147-B70C-FC9BAA6C6C85}"/>
              </a:ext>
            </a:extLst>
          </p:cNvPr>
          <p:cNvSpPr/>
          <p:nvPr/>
        </p:nvSpPr>
        <p:spPr>
          <a:xfrm>
            <a:off x="302983" y="4884578"/>
            <a:ext cx="93439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ja-JP" altLang="en-US" sz="1600" dirty="0">
                <a:latin typeface="+mn-ea"/>
              </a:rPr>
              <a:t>同じタグの記事を関連記事として読み込み</a:t>
            </a:r>
            <a:endParaRPr lang="en-US" altLang="ja-JP" sz="1600" dirty="0">
              <a:latin typeface="+mn-ea"/>
            </a:endParaRPr>
          </a:p>
          <a:p>
            <a:pPr marL="285750" indent="-285750">
              <a:buFontTx/>
              <a:buChar char="-"/>
            </a:pPr>
            <a:endParaRPr lang="en-US" altLang="ja-JP" sz="1600" dirty="0"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ja-JP" altLang="en-US" sz="1600" dirty="0">
                <a:latin typeface="+mn-ea"/>
              </a:rPr>
              <a:t>同ＷＰテーマを使って「他国</a:t>
            </a:r>
            <a:r>
              <a:rPr lang="en-US" altLang="ja-JP" sz="1600" dirty="0">
                <a:latin typeface="+mn-ea"/>
              </a:rPr>
              <a:t>Ver.</a:t>
            </a:r>
            <a:r>
              <a:rPr lang="ja-JP" altLang="en-US" sz="1600" dirty="0">
                <a:latin typeface="+mn-ea"/>
              </a:rPr>
              <a:t>」 「キッズエトワ」「ウェディング・ハネムーン」など</a:t>
            </a:r>
            <a:br>
              <a:rPr lang="en-US" altLang="ja-JP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他のサービスにも展開できるようなシンプルな構造</a:t>
            </a:r>
            <a:endParaRPr lang="en-US" altLang="ja-JP" sz="1600" dirty="0">
              <a:latin typeface="+mn-ea"/>
            </a:endParaRPr>
          </a:p>
          <a:p>
            <a:pPr marL="285750" indent="-285750">
              <a:buFontTx/>
              <a:buChar char="-"/>
            </a:pPr>
            <a:endParaRPr lang="en-US" altLang="ja-JP" sz="1600" dirty="0"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ja-JP" altLang="en-US" sz="1600" dirty="0">
                <a:latin typeface="+mn-ea"/>
              </a:rPr>
              <a:t>今後、口コミや航空券・宿泊料金比較の外部サービスを埋め込む可能性もあり</a:t>
            </a:r>
            <a:endParaRPr lang="en-US" altLang="ja-JP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131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1051</TotalTime>
  <Words>204</Words>
  <Application>Microsoft Office PowerPoint</Application>
  <PresentationFormat>A4 210 x 297 mm</PresentationFormat>
  <Paragraphs>59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Yu Gothic Medium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Masami KOBAYASHI</dc:creator>
  <cp:lastModifiedBy>Masami KOBAYASHI</cp:lastModifiedBy>
  <cp:revision>38</cp:revision>
  <cp:lastPrinted>2018-11-05T09:49:28Z</cp:lastPrinted>
  <dcterms:created xsi:type="dcterms:W3CDTF">2018-11-02T14:29:54Z</dcterms:created>
  <dcterms:modified xsi:type="dcterms:W3CDTF">2019-08-13T08:59:19Z</dcterms:modified>
</cp:coreProperties>
</file>