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14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69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99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26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7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28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31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03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8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2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07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6AFDD-9A32-4B92-8D7E-0D0F29EC5A1E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1F0A-50FB-48AF-A755-8CDF10777B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33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5855" y="1407695"/>
            <a:ext cx="5673945" cy="476926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407695"/>
            <a:ext cx="5582390" cy="476926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2192000" cy="613317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45855" y="102747"/>
            <a:ext cx="11408735" cy="450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エトワ現状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の問題店から改善へ</a:t>
            </a:r>
            <a:endParaRPr lang="ja-JP" altLang="en-US" sz="2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22094" y="96252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現状の問題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13558" y="96252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どう改善するか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45855" y="1359564"/>
            <a:ext cx="114087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2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3295" y="1034716"/>
            <a:ext cx="10860505" cy="514224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12192000" cy="613317"/>
          </a:xfrm>
          <a:prstGeom prst="rect">
            <a:avLst/>
          </a:prstGeom>
          <a:solidFill>
            <a:srgbClr val="66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45855" y="102747"/>
            <a:ext cx="11408735" cy="4509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希望したい機能</a:t>
            </a:r>
            <a:endParaRPr lang="ja-JP" altLang="en-US" sz="2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9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m.kobayashi</dc:creator>
  <cp:lastModifiedBy>m.kobayashi</cp:lastModifiedBy>
  <cp:revision>12</cp:revision>
  <dcterms:created xsi:type="dcterms:W3CDTF">2017-12-18T14:07:21Z</dcterms:created>
  <dcterms:modified xsi:type="dcterms:W3CDTF">2017-12-18T14:16:00Z</dcterms:modified>
</cp:coreProperties>
</file>