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9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114" y="6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6AFDD-9A32-4B92-8D7E-0D0F29EC5A1E}" type="datetimeFigureOut">
              <a:rPr kumimoji="1" lang="ja-JP" altLang="en-US" smtClean="0"/>
              <a:t>2017/12/18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11F0A-50FB-48AF-A755-8CDF10777B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690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6AFDD-9A32-4B92-8D7E-0D0F29EC5A1E}" type="datetimeFigureOut">
              <a:rPr kumimoji="1" lang="ja-JP" altLang="en-US" smtClean="0"/>
              <a:t>2017/12/18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11F0A-50FB-48AF-A755-8CDF10777B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68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6AFDD-9A32-4B92-8D7E-0D0F29EC5A1E}" type="datetimeFigureOut">
              <a:rPr kumimoji="1" lang="ja-JP" altLang="en-US" smtClean="0"/>
              <a:t>2017/12/18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11F0A-50FB-48AF-A755-8CDF10777B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1998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6AFDD-9A32-4B92-8D7E-0D0F29EC5A1E}" type="datetimeFigureOut">
              <a:rPr kumimoji="1" lang="ja-JP" altLang="en-US" smtClean="0"/>
              <a:t>2017/12/18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11F0A-50FB-48AF-A755-8CDF10777B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4261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6AFDD-9A32-4B92-8D7E-0D0F29EC5A1E}" type="datetimeFigureOut">
              <a:rPr kumimoji="1" lang="ja-JP" altLang="en-US" smtClean="0"/>
              <a:t>2017/12/18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11F0A-50FB-48AF-A755-8CDF10777B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8275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6AFDD-9A32-4B92-8D7E-0D0F29EC5A1E}" type="datetimeFigureOut">
              <a:rPr kumimoji="1" lang="ja-JP" altLang="en-US" smtClean="0"/>
              <a:t>2017/12/18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11F0A-50FB-48AF-A755-8CDF10777B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3287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6AFDD-9A32-4B92-8D7E-0D0F29EC5A1E}" type="datetimeFigureOut">
              <a:rPr kumimoji="1" lang="ja-JP" altLang="en-US" smtClean="0"/>
              <a:t>2017/12/18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11F0A-50FB-48AF-A755-8CDF10777B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8310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6AFDD-9A32-4B92-8D7E-0D0F29EC5A1E}" type="datetimeFigureOut">
              <a:rPr kumimoji="1" lang="ja-JP" altLang="en-US" smtClean="0"/>
              <a:t>2017/12/18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11F0A-50FB-48AF-A755-8CDF10777B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034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6AFDD-9A32-4B92-8D7E-0D0F29EC5A1E}" type="datetimeFigureOut">
              <a:rPr kumimoji="1" lang="ja-JP" altLang="en-US" smtClean="0"/>
              <a:t>2017/12/18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11F0A-50FB-48AF-A755-8CDF10777B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6784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6AFDD-9A32-4B92-8D7E-0D0F29EC5A1E}" type="datetimeFigureOut">
              <a:rPr kumimoji="1" lang="ja-JP" altLang="en-US" smtClean="0"/>
              <a:t>2017/12/18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11F0A-50FB-48AF-A755-8CDF10777B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1829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6AFDD-9A32-4B92-8D7E-0D0F29EC5A1E}" type="datetimeFigureOut">
              <a:rPr kumimoji="1" lang="ja-JP" altLang="en-US" smtClean="0"/>
              <a:t>2017/12/18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11F0A-50FB-48AF-A755-8CDF10777B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6070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6AFDD-9A32-4B92-8D7E-0D0F29EC5A1E}" type="datetimeFigureOut">
              <a:rPr kumimoji="1" lang="ja-JP" altLang="en-US" smtClean="0"/>
              <a:t>2017/12/18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11F0A-50FB-48AF-A755-8CDF10777B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5338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5855" y="1407695"/>
            <a:ext cx="5673945" cy="4769268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407695"/>
            <a:ext cx="5582390" cy="4769268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0" y="0"/>
            <a:ext cx="12192000" cy="613317"/>
          </a:xfrm>
          <a:prstGeom prst="rect">
            <a:avLst/>
          </a:prstGeom>
          <a:solidFill>
            <a:srgbClr val="66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345855" y="102747"/>
            <a:ext cx="11408735" cy="45092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エトワ現状</a:t>
            </a:r>
            <a:r>
              <a:rPr lang="ja-JP" altLang="en-US" sz="2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の問題店から改善へ</a:t>
            </a:r>
            <a:endParaRPr lang="ja-JP" altLang="en-US" sz="26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322094" y="962527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現状の問題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213558" y="962527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どう改善するか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9" name="直線コネクタ 8"/>
          <p:cNvCxnSpPr/>
          <p:nvPr/>
        </p:nvCxnSpPr>
        <p:spPr>
          <a:xfrm>
            <a:off x="345855" y="1359564"/>
            <a:ext cx="1140873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821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3295" y="1034716"/>
            <a:ext cx="10860505" cy="5142247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0" y="0"/>
            <a:ext cx="12192000" cy="613317"/>
          </a:xfrm>
          <a:prstGeom prst="rect">
            <a:avLst/>
          </a:prstGeom>
          <a:solidFill>
            <a:srgbClr val="66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345855" y="102747"/>
            <a:ext cx="11408735" cy="45092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希望したい機能</a:t>
            </a:r>
            <a:endParaRPr lang="ja-JP" altLang="en-US" sz="26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098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17</Words>
  <Application>Microsoft Office PowerPoint</Application>
  <PresentationFormat>ワイド画面</PresentationFormat>
  <Paragraphs>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m.kobayashi</dc:creator>
  <cp:lastModifiedBy>m.kobayashi</cp:lastModifiedBy>
  <cp:revision>12</cp:revision>
  <dcterms:created xsi:type="dcterms:W3CDTF">2017-12-18T14:07:21Z</dcterms:created>
  <dcterms:modified xsi:type="dcterms:W3CDTF">2017-12-18T14:16:00Z</dcterms:modified>
</cp:coreProperties>
</file>