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152" autoAdjust="0"/>
    <p:restoredTop sz="94660"/>
  </p:normalViewPr>
  <p:slideViewPr>
    <p:cSldViewPr snapToGrid="0">
      <p:cViewPr varScale="1">
        <p:scale>
          <a:sx n="86" d="100"/>
          <a:sy n="86" d="100"/>
        </p:scale>
        <p:origin x="6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B9E5B6-39A0-4BF0-AAC6-B837302C41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4146999B-FBCE-40A0-B661-07AD69E73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CC99FEC-62E8-44F1-84F1-3A17BE4B5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FE74-9BE2-40E3-A663-C15A5C044A88}" type="datetimeFigureOut">
              <a:rPr kumimoji="1" lang="ja-JP" altLang="en-US" smtClean="0"/>
              <a:t>2018/5/7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178336-FF24-42BF-B779-928FAF26B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CAC6AE-B049-44C0-BEF5-6EAE984A3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248F-4743-4599-B25B-B3F0E8F54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568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77F608-12B0-4623-B803-52EF9B81A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4D6421B-9F19-4B26-A625-614CD0962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596B59-E371-47D1-96FD-C1A11E6A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FE74-9BE2-40E3-A663-C15A5C044A88}" type="datetimeFigureOut">
              <a:rPr kumimoji="1" lang="ja-JP" altLang="en-US" smtClean="0"/>
              <a:t>2018/5/7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7706820-D438-4D6E-8A12-0676B74BF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CBDDBB2-EF07-4D0A-9C9C-4DE2C4AA9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248F-4743-4599-B25B-B3F0E8F54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5541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6B97539-1847-4BA8-BD80-14B4DD2618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C252D3A-EC96-4556-BDC3-8F119F868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93119E-28BC-4F09-BB96-AC165285C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FE74-9BE2-40E3-A663-C15A5C044A88}" type="datetimeFigureOut">
              <a:rPr kumimoji="1" lang="ja-JP" altLang="en-US" smtClean="0"/>
              <a:t>2018/5/7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A71CEB-2665-4C7F-921D-A6416DBB7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54E29F-EB0C-4B9B-989B-1620925A7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248F-4743-4599-B25B-B3F0E8F54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385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177EBC-88E7-4E76-AE76-040FCA3D1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FBF820-912B-4EFE-93A1-AEE0DDF42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6B8AD9-5E27-41AB-9AAC-A5D326D52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FE74-9BE2-40E3-A663-C15A5C044A88}" type="datetimeFigureOut">
              <a:rPr kumimoji="1" lang="ja-JP" altLang="en-US" smtClean="0"/>
              <a:t>2018/5/7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CBB9FD-90EB-4637-82B9-80D6E5295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FA627-BA0E-43EB-AAF4-6848B4A0F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248F-4743-4599-B25B-B3F0E8F54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5584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382829-44D1-46AB-B97A-05A7D671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B2EAA06-EB85-4EB7-9CD5-DFEF208E2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53F1F0F-CFD9-41D2-9EFF-E9F3308DF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FE74-9BE2-40E3-A663-C15A5C044A88}" type="datetimeFigureOut">
              <a:rPr kumimoji="1" lang="ja-JP" altLang="en-US" smtClean="0"/>
              <a:t>2018/5/7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26FEC5-A27D-4D1D-8BCD-D3745FB8E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23E9970-CD51-48EA-BD49-604940649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248F-4743-4599-B25B-B3F0E8F54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0810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1F019B-74BB-4AAF-A823-414952EF7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62F203-E844-4245-9F5E-E87E4F6F24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9AB7BE8-66B9-4831-AD5A-7750714B5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7BF2382-C74D-4B18-B9A7-2E8C86BA8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FE74-9BE2-40E3-A663-C15A5C044A88}" type="datetimeFigureOut">
              <a:rPr kumimoji="1" lang="ja-JP" altLang="en-US" smtClean="0"/>
              <a:t>2018/5/7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B0993D7-C73B-4B6B-8EBD-540DBA5EC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AB08086-A6FE-443D-B102-3D57EC8FE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248F-4743-4599-B25B-B3F0E8F54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6975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12D5F6-A06D-4F2B-B5D7-53A6AE6BF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23E01D8-A192-4A53-8E6B-6B15C02EA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F83D02C-A94F-4665-A37F-0B333FD7A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31336AD-5789-4C2D-9D21-3F08A6E35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4D8D568-83CF-4A3F-9029-04E67D69B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CE3629C-69AE-491B-8E3F-22CD4CC90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FE74-9BE2-40E3-A663-C15A5C044A88}" type="datetimeFigureOut">
              <a:rPr kumimoji="1" lang="ja-JP" altLang="en-US" smtClean="0"/>
              <a:t>2018/5/7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DB7715B-28C9-46E2-9343-75423CB37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A76CEF9-01D4-4CE3-AB03-3B713490F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248F-4743-4599-B25B-B3F0E8F54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651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D0D91C-2990-4E86-8463-186A00B44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1C10072-A36F-4749-A770-C21D2AB6F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FE74-9BE2-40E3-A663-C15A5C044A88}" type="datetimeFigureOut">
              <a:rPr kumimoji="1" lang="ja-JP" altLang="en-US" smtClean="0"/>
              <a:t>2018/5/7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F3ED597-6310-4D7D-9D88-C5E81CC4D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D584572-84D5-4EE6-AFB3-A8812461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248F-4743-4599-B25B-B3F0E8F54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00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B93C7E8-59F6-4279-A202-D59822023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FE74-9BE2-40E3-A663-C15A5C044A88}" type="datetimeFigureOut">
              <a:rPr kumimoji="1" lang="ja-JP" altLang="en-US" smtClean="0"/>
              <a:t>2018/5/7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C19E899-D34B-405F-A48E-FEA0FC5B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A20091A-26AC-45E4-991C-EE56C226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248F-4743-4599-B25B-B3F0E8F54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9475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8E7247-583B-4331-8B0E-37E043CD6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CBEF97-DB1D-4F24-84D5-FF4935AFD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9766701-3D4F-47BD-9759-7B8D6E4E4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C8538E8-8944-418A-9AE7-9E38F129C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FE74-9BE2-40E3-A663-C15A5C044A88}" type="datetimeFigureOut">
              <a:rPr kumimoji="1" lang="ja-JP" altLang="en-US" smtClean="0"/>
              <a:t>2018/5/7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6F1A9CB-55D6-40CE-A3A9-7A923F46B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8195A44-5174-4019-8DBC-C5ACD70B3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248F-4743-4599-B25B-B3F0E8F54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950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85E688-E446-4768-9244-206836FC4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EDE8EB7-0628-4E0D-8BB6-B0193EA0A3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C916D71-141D-489F-8FE4-2F860E1A6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86760EF-8D98-4B93-B7A4-9C8E18DD6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EFE74-9BE2-40E3-A663-C15A5C044A88}" type="datetimeFigureOut">
              <a:rPr kumimoji="1" lang="ja-JP" altLang="en-US" smtClean="0"/>
              <a:t>2018/5/7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B933175-4671-45AB-9810-BB0DF9F7A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8D48381-18BB-49E6-A672-3E258331E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C248F-4743-4599-B25B-B3F0E8F54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5859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82A7536-AC47-47E1-980B-6DDAE184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11E92DF-9A85-4134-BF14-85146BA88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B2DF6F-2995-42E3-9FC6-3F3E93856E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EFE74-9BE2-40E3-A663-C15A5C044A88}" type="datetimeFigureOut">
              <a:rPr kumimoji="1" lang="ja-JP" altLang="en-US" smtClean="0"/>
              <a:t>2018/5/7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3ACB4FC-B7EA-4A97-A7C4-B32383F6BB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F8EBAB-713C-40E6-87E4-600DBA592D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C248F-4743-4599-B25B-B3F0E8F54D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95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CE04EF75-C856-46D7-9581-6E9E40464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594" y="750318"/>
            <a:ext cx="7148132" cy="5359535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72F3E91-FEE5-4A91-843F-DF26E448AEE8}"/>
              </a:ext>
            </a:extLst>
          </p:cNvPr>
          <p:cNvSpPr/>
          <p:nvPr/>
        </p:nvSpPr>
        <p:spPr>
          <a:xfrm>
            <a:off x="2370594" y="1608083"/>
            <a:ext cx="7148132" cy="283779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A08B59B-FA97-43B8-A8FC-A89BCF08F9B9}"/>
              </a:ext>
            </a:extLst>
          </p:cNvPr>
          <p:cNvSpPr/>
          <p:nvPr/>
        </p:nvSpPr>
        <p:spPr>
          <a:xfrm>
            <a:off x="8142054" y="1017538"/>
            <a:ext cx="1135118" cy="243703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AEE45F26-EB08-4B43-9591-FD9AA3453010}"/>
              </a:ext>
            </a:extLst>
          </p:cNvPr>
          <p:cNvSpPr/>
          <p:nvPr/>
        </p:nvSpPr>
        <p:spPr>
          <a:xfrm>
            <a:off x="7238162" y="1975578"/>
            <a:ext cx="2039009" cy="2207539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7AE51753-1048-4A2A-BFDA-FC56155E918C}"/>
              </a:ext>
            </a:extLst>
          </p:cNvPr>
          <p:cNvSpPr/>
          <p:nvPr/>
        </p:nvSpPr>
        <p:spPr>
          <a:xfrm>
            <a:off x="7238162" y="4214934"/>
            <a:ext cx="2039009" cy="1917221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91C522F6-0C48-4078-BA21-DCAC210D7641}"/>
              </a:ext>
            </a:extLst>
          </p:cNvPr>
          <p:cNvSpPr/>
          <p:nvPr/>
        </p:nvSpPr>
        <p:spPr>
          <a:xfrm>
            <a:off x="2716275" y="4280149"/>
            <a:ext cx="4521887" cy="1017236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F696E350-6378-4419-B4DA-EF2A3B2B5F4C}"/>
              </a:ext>
            </a:extLst>
          </p:cNvPr>
          <p:cNvSpPr/>
          <p:nvPr/>
        </p:nvSpPr>
        <p:spPr>
          <a:xfrm>
            <a:off x="2781776" y="5348831"/>
            <a:ext cx="4372120" cy="738720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6147B098-6DBB-4798-8DC2-8365D7893D0E}"/>
              </a:ext>
            </a:extLst>
          </p:cNvPr>
          <p:cNvCxnSpPr>
            <a:cxnSpLocks/>
          </p:cNvCxnSpPr>
          <p:nvPr/>
        </p:nvCxnSpPr>
        <p:spPr>
          <a:xfrm flipV="1">
            <a:off x="9017876" y="1017538"/>
            <a:ext cx="761744" cy="11780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サブタイトル 29">
            <a:extLst>
              <a:ext uri="{FF2B5EF4-FFF2-40B4-BE49-F238E27FC236}">
                <a16:creationId xmlns:a16="http://schemas.microsoft.com/office/drawing/2014/main" id="{AB4D138B-062B-468A-BE91-F9E4B390B7C5}"/>
              </a:ext>
            </a:extLst>
          </p:cNvPr>
          <p:cNvSpPr txBox="1">
            <a:spLocks/>
          </p:cNvSpPr>
          <p:nvPr/>
        </p:nvSpPr>
        <p:spPr>
          <a:xfrm>
            <a:off x="9690410" y="910705"/>
            <a:ext cx="2297151" cy="1453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200" b="1" dirty="0"/>
              <a:t>・文字サイズ変更ボタン</a:t>
            </a:r>
            <a:endParaRPr lang="en-US" altLang="ja-JP" sz="1200" b="1" dirty="0"/>
          </a:p>
          <a:p>
            <a:pPr algn="l"/>
            <a:r>
              <a:rPr lang="ja-JP" altLang="en-US" sz="1200" b="1" dirty="0"/>
              <a:t>　　　　　　　　→削除</a:t>
            </a:r>
            <a:endParaRPr lang="en-US" altLang="ja-JP" sz="1200" b="1" dirty="0"/>
          </a:p>
          <a:p>
            <a:pPr algn="l"/>
            <a:r>
              <a:rPr lang="ja-JP" altLang="en-US" sz="1200" b="1" dirty="0"/>
              <a:t>・言語変更ボタン</a:t>
            </a:r>
            <a:endParaRPr lang="en-US" altLang="ja-JP" sz="1200" b="1" dirty="0"/>
          </a:p>
          <a:p>
            <a:pPr algn="l"/>
            <a:r>
              <a:rPr lang="ja-JP" altLang="en-US" sz="1200" b="1" dirty="0"/>
              <a:t>または</a:t>
            </a:r>
            <a:r>
              <a:rPr lang="en-US" altLang="ja-JP" sz="1200" b="1" dirty="0"/>
              <a:t>google</a:t>
            </a:r>
            <a:r>
              <a:rPr lang="ja-JP" altLang="en-US" sz="1200" b="1" dirty="0"/>
              <a:t>自動翻訳ボタン</a:t>
            </a:r>
            <a:endParaRPr lang="en-US" altLang="ja-JP" sz="1200" b="1" dirty="0"/>
          </a:p>
          <a:p>
            <a:pPr algn="l"/>
            <a:r>
              <a:rPr lang="ja-JP" altLang="en-US" sz="1200" b="1" dirty="0"/>
              <a:t>追加</a:t>
            </a:r>
            <a:endParaRPr lang="en-US" altLang="ja-JP" sz="1200" b="1" dirty="0"/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6C89733C-58CD-4056-8BC3-925771AB5F64}"/>
              </a:ext>
            </a:extLst>
          </p:cNvPr>
          <p:cNvCxnSpPr/>
          <p:nvPr/>
        </p:nvCxnSpPr>
        <p:spPr>
          <a:xfrm>
            <a:off x="8738581" y="2770201"/>
            <a:ext cx="81980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サブタイトル 29">
            <a:extLst>
              <a:ext uri="{FF2B5EF4-FFF2-40B4-BE49-F238E27FC236}">
                <a16:creationId xmlns:a16="http://schemas.microsoft.com/office/drawing/2014/main" id="{2E79B8A0-907B-48AC-87AC-A11A6ED041A4}"/>
              </a:ext>
            </a:extLst>
          </p:cNvPr>
          <p:cNvSpPr txBox="1">
            <a:spLocks/>
          </p:cNvSpPr>
          <p:nvPr/>
        </p:nvSpPr>
        <p:spPr>
          <a:xfrm>
            <a:off x="9480331" y="2657882"/>
            <a:ext cx="1923393" cy="942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200" b="1" dirty="0"/>
              <a:t>・バナー設置エリア確保</a:t>
            </a:r>
            <a:endParaRPr lang="en-US" altLang="ja-JP" sz="1200" b="1" dirty="0"/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2C7052BF-C54E-47FA-8FCB-41362E71A094}"/>
              </a:ext>
            </a:extLst>
          </p:cNvPr>
          <p:cNvCxnSpPr/>
          <p:nvPr/>
        </p:nvCxnSpPr>
        <p:spPr>
          <a:xfrm>
            <a:off x="8738581" y="4457448"/>
            <a:ext cx="81980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サブタイトル 29">
            <a:extLst>
              <a:ext uri="{FF2B5EF4-FFF2-40B4-BE49-F238E27FC236}">
                <a16:creationId xmlns:a16="http://schemas.microsoft.com/office/drawing/2014/main" id="{B301211E-835D-4685-B5F7-AD1CC4415A61}"/>
              </a:ext>
            </a:extLst>
          </p:cNvPr>
          <p:cNvSpPr txBox="1">
            <a:spLocks/>
          </p:cNvSpPr>
          <p:nvPr/>
        </p:nvSpPr>
        <p:spPr>
          <a:xfrm>
            <a:off x="9480331" y="4345129"/>
            <a:ext cx="2116937" cy="884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200" b="1" dirty="0"/>
              <a:t>・今日のフランス</a:t>
            </a:r>
            <a:endParaRPr lang="en-US" altLang="ja-JP" sz="1200" b="1" dirty="0"/>
          </a:p>
          <a:p>
            <a:pPr algn="l"/>
            <a:r>
              <a:rPr lang="ja-JP" altLang="en-US" sz="1200" b="1" dirty="0"/>
              <a:t>日付・タイトル・本文１行のみ表示</a:t>
            </a:r>
            <a:endParaRPr lang="en-US" altLang="ja-JP" sz="1200" b="1" dirty="0"/>
          </a:p>
        </p:txBody>
      </p:sp>
      <p:cxnSp>
        <p:nvCxnSpPr>
          <p:cNvPr id="49" name="直線コネクタ 48">
            <a:extLst>
              <a:ext uri="{FF2B5EF4-FFF2-40B4-BE49-F238E27FC236}">
                <a16:creationId xmlns:a16="http://schemas.microsoft.com/office/drawing/2014/main" id="{444B7C24-78A2-42D1-AA75-03007BE51C15}"/>
              </a:ext>
            </a:extLst>
          </p:cNvPr>
          <p:cNvCxnSpPr/>
          <p:nvPr/>
        </p:nvCxnSpPr>
        <p:spPr>
          <a:xfrm>
            <a:off x="2249212" y="4818150"/>
            <a:ext cx="81980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AFFDD3BE-5F06-4396-A675-4CE896160CAE}"/>
              </a:ext>
            </a:extLst>
          </p:cNvPr>
          <p:cNvCxnSpPr/>
          <p:nvPr/>
        </p:nvCxnSpPr>
        <p:spPr>
          <a:xfrm>
            <a:off x="2266935" y="1749972"/>
            <a:ext cx="81980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サブタイトル 29">
            <a:extLst>
              <a:ext uri="{FF2B5EF4-FFF2-40B4-BE49-F238E27FC236}">
                <a16:creationId xmlns:a16="http://schemas.microsoft.com/office/drawing/2014/main" id="{4FFCEA05-1844-4ECD-A570-9548832B5817}"/>
              </a:ext>
            </a:extLst>
          </p:cNvPr>
          <p:cNvSpPr txBox="1">
            <a:spLocks/>
          </p:cNvSpPr>
          <p:nvPr/>
        </p:nvSpPr>
        <p:spPr>
          <a:xfrm>
            <a:off x="152148" y="1608083"/>
            <a:ext cx="2187744" cy="1093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200" b="1" dirty="0"/>
              <a:t>・グローバルナビゲーション仕様変更</a:t>
            </a:r>
            <a:endParaRPr lang="en-US" altLang="ja-JP" sz="1200" b="1" dirty="0"/>
          </a:p>
          <a:p>
            <a:pPr algn="l"/>
            <a:r>
              <a:rPr lang="ja-JP" altLang="en-US" sz="1200" b="1" dirty="0"/>
              <a:t>メインカテゴリーのみを表示し、マウスオーバーで詳細メニューが開く</a:t>
            </a:r>
            <a:endParaRPr lang="en-US" altLang="ja-JP" sz="1200" b="1" dirty="0"/>
          </a:p>
        </p:txBody>
      </p:sp>
      <p:sp>
        <p:nvSpPr>
          <p:cNvPr id="52" name="サブタイトル 29">
            <a:extLst>
              <a:ext uri="{FF2B5EF4-FFF2-40B4-BE49-F238E27FC236}">
                <a16:creationId xmlns:a16="http://schemas.microsoft.com/office/drawing/2014/main" id="{E8CE3C55-7C9D-41B3-A264-412D6686AB91}"/>
              </a:ext>
            </a:extLst>
          </p:cNvPr>
          <p:cNvSpPr txBox="1">
            <a:spLocks/>
          </p:cNvSpPr>
          <p:nvPr/>
        </p:nvSpPr>
        <p:spPr>
          <a:xfrm>
            <a:off x="152148" y="4464639"/>
            <a:ext cx="2097063" cy="8401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200" b="1" dirty="0"/>
              <a:t>・記事広告</a:t>
            </a:r>
            <a:endParaRPr lang="en-US" altLang="ja-JP" sz="1200" b="1" dirty="0"/>
          </a:p>
          <a:p>
            <a:pPr algn="l"/>
            <a:r>
              <a:rPr lang="ja-JP" altLang="en-US" sz="1200" b="1" dirty="0"/>
              <a:t>イメージとタイトルを表示</a:t>
            </a:r>
            <a:endParaRPr lang="en-US" altLang="ja-JP" sz="1200" b="1" dirty="0"/>
          </a:p>
          <a:p>
            <a:pPr algn="l"/>
            <a:r>
              <a:rPr lang="ja-JP" altLang="en-US" sz="1200" b="1" dirty="0"/>
              <a:t>横４件、最大２段（</a:t>
            </a:r>
            <a:r>
              <a:rPr lang="en-US" altLang="ja-JP" sz="1200" b="1" dirty="0"/>
              <a:t>8</a:t>
            </a:r>
            <a:r>
              <a:rPr lang="ja-JP" altLang="en-US" sz="1200" b="1" dirty="0"/>
              <a:t>件）表示</a:t>
            </a:r>
            <a:endParaRPr lang="en-US" altLang="ja-JP" sz="1200" b="1" dirty="0"/>
          </a:p>
        </p:txBody>
      </p: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5637C90E-55A0-4532-8EED-BCF5F0441C59}"/>
              </a:ext>
            </a:extLst>
          </p:cNvPr>
          <p:cNvCxnSpPr/>
          <p:nvPr/>
        </p:nvCxnSpPr>
        <p:spPr>
          <a:xfrm>
            <a:off x="2249212" y="5791497"/>
            <a:ext cx="81980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サブタイトル 29">
            <a:extLst>
              <a:ext uri="{FF2B5EF4-FFF2-40B4-BE49-F238E27FC236}">
                <a16:creationId xmlns:a16="http://schemas.microsoft.com/office/drawing/2014/main" id="{CAC2EDEF-7EAA-411E-8A44-2C819C466F76}"/>
              </a:ext>
            </a:extLst>
          </p:cNvPr>
          <p:cNvSpPr txBox="1">
            <a:spLocks/>
          </p:cNvSpPr>
          <p:nvPr/>
        </p:nvSpPr>
        <p:spPr>
          <a:xfrm>
            <a:off x="688894" y="5588032"/>
            <a:ext cx="1061482" cy="5441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1200" b="1" dirty="0"/>
              <a:t>・一行広告</a:t>
            </a:r>
            <a:endParaRPr lang="en-US" altLang="ja-JP" sz="1200" b="1" dirty="0"/>
          </a:p>
          <a:p>
            <a:pPr algn="r"/>
            <a:r>
              <a:rPr lang="ja-JP" altLang="en-US" sz="1200" b="1" dirty="0"/>
              <a:t>５件表示</a:t>
            </a:r>
            <a:endParaRPr lang="en-US" altLang="ja-JP" sz="1200" b="1" dirty="0"/>
          </a:p>
        </p:txBody>
      </p:sp>
      <p:sp>
        <p:nvSpPr>
          <p:cNvPr id="21" name="サブタイトル 29">
            <a:extLst>
              <a:ext uri="{FF2B5EF4-FFF2-40B4-BE49-F238E27FC236}">
                <a16:creationId xmlns:a16="http://schemas.microsoft.com/office/drawing/2014/main" id="{6913A687-599E-4301-A4CB-A767CF161590}"/>
              </a:ext>
            </a:extLst>
          </p:cNvPr>
          <p:cNvSpPr txBox="1">
            <a:spLocks/>
          </p:cNvSpPr>
          <p:nvPr/>
        </p:nvSpPr>
        <p:spPr>
          <a:xfrm>
            <a:off x="258895" y="244057"/>
            <a:ext cx="3603181" cy="4225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2800" b="1" dirty="0"/>
              <a:t>PC</a:t>
            </a:r>
            <a:r>
              <a:rPr lang="ja-JP" altLang="en-US" sz="2800" b="1" dirty="0"/>
              <a:t>版　</a:t>
            </a:r>
            <a:r>
              <a:rPr lang="en-US" altLang="ja-JP" sz="2800" b="1" dirty="0"/>
              <a:t>TOP</a:t>
            </a:r>
            <a:r>
              <a:rPr lang="ja-JP" altLang="en-US" sz="2800" b="1" dirty="0"/>
              <a:t>ページ</a:t>
            </a:r>
            <a:endParaRPr lang="en-US" altLang="ja-JP" sz="2800" b="1" dirty="0"/>
          </a:p>
        </p:txBody>
      </p:sp>
    </p:spTree>
    <p:extLst>
      <p:ext uri="{BB962C8B-B14F-4D97-AF65-F5344CB8AC3E}">
        <p14:creationId xmlns:p14="http://schemas.microsoft.com/office/powerpoint/2010/main" val="702090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図 39">
            <a:extLst>
              <a:ext uri="{FF2B5EF4-FFF2-40B4-BE49-F238E27FC236}">
                <a16:creationId xmlns:a16="http://schemas.microsoft.com/office/drawing/2014/main" id="{C19710AF-358C-4529-BF65-AD4E990BF0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/>
          <a:stretch/>
        </p:blipFill>
        <p:spPr>
          <a:xfrm>
            <a:off x="2491904" y="568989"/>
            <a:ext cx="6878559" cy="5635907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A161C6C-084E-4608-BC4C-3938093D105F}"/>
              </a:ext>
            </a:extLst>
          </p:cNvPr>
          <p:cNvSpPr/>
          <p:nvPr/>
        </p:nvSpPr>
        <p:spPr>
          <a:xfrm>
            <a:off x="7115502" y="900417"/>
            <a:ext cx="1902374" cy="1385397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86C52F4-7882-43B1-A735-A27CD9469B20}"/>
              </a:ext>
            </a:extLst>
          </p:cNvPr>
          <p:cNvSpPr/>
          <p:nvPr/>
        </p:nvSpPr>
        <p:spPr>
          <a:xfrm>
            <a:off x="7115501" y="2332339"/>
            <a:ext cx="1902374" cy="1413962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F0EE23B-5F98-49F4-9246-5DBF310258A2}"/>
              </a:ext>
            </a:extLst>
          </p:cNvPr>
          <p:cNvSpPr/>
          <p:nvPr/>
        </p:nvSpPr>
        <p:spPr>
          <a:xfrm>
            <a:off x="7115501" y="3759372"/>
            <a:ext cx="1902374" cy="1434503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C41E3BB-57A9-41AA-8276-F68337D448AD}"/>
              </a:ext>
            </a:extLst>
          </p:cNvPr>
          <p:cNvSpPr/>
          <p:nvPr/>
        </p:nvSpPr>
        <p:spPr>
          <a:xfrm>
            <a:off x="7115502" y="5182150"/>
            <a:ext cx="1902374" cy="1022746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46A20EA-2ED0-4885-B361-D56BFA2C6AFA}"/>
              </a:ext>
            </a:extLst>
          </p:cNvPr>
          <p:cNvSpPr/>
          <p:nvPr/>
        </p:nvSpPr>
        <p:spPr>
          <a:xfrm>
            <a:off x="4172604" y="2311619"/>
            <a:ext cx="2942897" cy="3884898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4C825622-DAA7-4163-9864-810CEC961ADC}"/>
              </a:ext>
            </a:extLst>
          </p:cNvPr>
          <p:cNvCxnSpPr/>
          <p:nvPr/>
        </p:nvCxnSpPr>
        <p:spPr>
          <a:xfrm>
            <a:off x="8532587" y="1665862"/>
            <a:ext cx="81980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サブタイトル 29">
            <a:extLst>
              <a:ext uri="{FF2B5EF4-FFF2-40B4-BE49-F238E27FC236}">
                <a16:creationId xmlns:a16="http://schemas.microsoft.com/office/drawing/2014/main" id="{F7DA54E9-870C-4983-897A-64E400E7A43B}"/>
              </a:ext>
            </a:extLst>
          </p:cNvPr>
          <p:cNvSpPr txBox="1">
            <a:spLocks/>
          </p:cNvSpPr>
          <p:nvPr/>
        </p:nvSpPr>
        <p:spPr>
          <a:xfrm>
            <a:off x="9331375" y="1064071"/>
            <a:ext cx="1836013" cy="114000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200" b="1" dirty="0"/>
              <a:t>・求人情報</a:t>
            </a:r>
            <a:endParaRPr lang="en-US" altLang="ja-JP" sz="1200" b="1" dirty="0"/>
          </a:p>
          <a:p>
            <a:pPr algn="l"/>
            <a:r>
              <a:rPr lang="ja-JP" altLang="en-US" sz="1200" b="1" dirty="0"/>
              <a:t>新着</a:t>
            </a:r>
            <a:r>
              <a:rPr lang="en-US" altLang="ja-JP" sz="1200" b="1" dirty="0"/>
              <a:t>3</a:t>
            </a:r>
            <a:r>
              <a:rPr lang="ja-JP" altLang="en-US" sz="1200" b="1" dirty="0"/>
              <a:t>件を表示</a:t>
            </a:r>
            <a:endParaRPr lang="en-US" altLang="ja-JP" sz="1200" b="1" dirty="0"/>
          </a:p>
          <a:p>
            <a:pPr algn="l"/>
            <a:r>
              <a:rPr lang="ja-JP" altLang="en-US" sz="1200" b="1" dirty="0"/>
              <a:t>更新日・求人タイトルを</a:t>
            </a:r>
            <a:endParaRPr lang="en-US" altLang="ja-JP" sz="1200" b="1" dirty="0"/>
          </a:p>
          <a:p>
            <a:pPr algn="l"/>
            <a:r>
              <a:rPr lang="ja-JP" altLang="en-US" sz="1200" b="1" dirty="0"/>
              <a:t>２行で表示</a:t>
            </a:r>
            <a:endParaRPr lang="en-US" altLang="ja-JP" sz="1200" b="1" dirty="0"/>
          </a:p>
          <a:p>
            <a:pPr algn="l"/>
            <a:r>
              <a:rPr lang="ja-JP" altLang="en-US" sz="1200" b="1" dirty="0"/>
              <a:t>「登録」ボタン追加</a:t>
            </a:r>
            <a:endParaRPr lang="en-US" altLang="ja-JP" sz="1200" b="1" dirty="0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36EABFC6-4F89-4117-9BB9-E6CBA3F02EB3}"/>
              </a:ext>
            </a:extLst>
          </p:cNvPr>
          <p:cNvCxnSpPr/>
          <p:nvPr/>
        </p:nvCxnSpPr>
        <p:spPr>
          <a:xfrm>
            <a:off x="8660524" y="2658718"/>
            <a:ext cx="81980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サブタイトル 29">
            <a:extLst>
              <a:ext uri="{FF2B5EF4-FFF2-40B4-BE49-F238E27FC236}">
                <a16:creationId xmlns:a16="http://schemas.microsoft.com/office/drawing/2014/main" id="{F834DC34-7313-47CA-B4B5-2907B2831C36}"/>
              </a:ext>
            </a:extLst>
          </p:cNvPr>
          <p:cNvSpPr txBox="1">
            <a:spLocks/>
          </p:cNvSpPr>
          <p:nvPr/>
        </p:nvSpPr>
        <p:spPr>
          <a:xfrm>
            <a:off x="9480331" y="2546398"/>
            <a:ext cx="2532993" cy="1067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000" b="1" dirty="0"/>
              <a:t>・イベント情報</a:t>
            </a:r>
            <a:endParaRPr lang="en-US" altLang="ja-JP" sz="1000" b="1" dirty="0"/>
          </a:p>
          <a:p>
            <a:pPr algn="l"/>
            <a:r>
              <a:rPr lang="ja-JP" altLang="en-US" sz="1000" b="1" dirty="0"/>
              <a:t>新着</a:t>
            </a:r>
            <a:r>
              <a:rPr lang="en-US" altLang="ja-JP" sz="1000" b="1" dirty="0"/>
              <a:t>3</a:t>
            </a:r>
            <a:r>
              <a:rPr lang="ja-JP" altLang="en-US" sz="1000" b="1" dirty="0"/>
              <a:t>件を表示</a:t>
            </a:r>
            <a:endParaRPr lang="en-US" altLang="ja-JP" sz="1000" b="1" dirty="0"/>
          </a:p>
          <a:p>
            <a:pPr algn="l"/>
            <a:r>
              <a:rPr lang="ja-JP" altLang="en-US" sz="1000" b="1" dirty="0"/>
              <a:t>更新日・イベントタイトルを２行で表示</a:t>
            </a:r>
            <a:endParaRPr lang="en-US" altLang="ja-JP" sz="1000" b="1" dirty="0"/>
          </a:p>
          <a:p>
            <a:pPr algn="l"/>
            <a:r>
              <a:rPr lang="ja-JP" altLang="en-US" sz="1000" b="1" dirty="0"/>
              <a:t>「登録」ボタン追加</a:t>
            </a:r>
            <a:endParaRPr lang="en-US" altLang="ja-JP" sz="1000" b="1" dirty="0"/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56696544-24C4-4842-9951-839D9E8422A3}"/>
              </a:ext>
            </a:extLst>
          </p:cNvPr>
          <p:cNvCxnSpPr>
            <a:cxnSpLocks/>
          </p:cNvCxnSpPr>
          <p:nvPr/>
        </p:nvCxnSpPr>
        <p:spPr>
          <a:xfrm>
            <a:off x="8660524" y="4037642"/>
            <a:ext cx="84510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サブタイトル 29">
            <a:extLst>
              <a:ext uri="{FF2B5EF4-FFF2-40B4-BE49-F238E27FC236}">
                <a16:creationId xmlns:a16="http://schemas.microsoft.com/office/drawing/2014/main" id="{0540FDAC-4F2F-47E8-B68E-F9CC08C57109}"/>
              </a:ext>
            </a:extLst>
          </p:cNvPr>
          <p:cNvSpPr txBox="1">
            <a:spLocks/>
          </p:cNvSpPr>
          <p:nvPr/>
        </p:nvSpPr>
        <p:spPr>
          <a:xfrm>
            <a:off x="9480331" y="3981077"/>
            <a:ext cx="2351113" cy="12568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200" b="1" dirty="0"/>
              <a:t>・コミュニケーション</a:t>
            </a:r>
            <a:endParaRPr lang="en-US" altLang="ja-JP" sz="1200" b="1" dirty="0"/>
          </a:p>
          <a:p>
            <a:pPr algn="l"/>
            <a:r>
              <a:rPr lang="ja-JP" altLang="en-US" sz="1200" b="1" dirty="0"/>
              <a:t>新着</a:t>
            </a:r>
            <a:r>
              <a:rPr lang="en-US" altLang="ja-JP" sz="1200" b="1" dirty="0"/>
              <a:t>3</a:t>
            </a:r>
            <a:r>
              <a:rPr lang="ja-JP" altLang="en-US" sz="1200" b="1" dirty="0"/>
              <a:t>件を表示</a:t>
            </a:r>
            <a:endParaRPr lang="en-US" altLang="ja-JP" sz="1200" b="1" dirty="0"/>
          </a:p>
          <a:p>
            <a:pPr algn="l"/>
            <a:r>
              <a:rPr lang="ja-JP" altLang="en-US" sz="1200" b="1" dirty="0"/>
              <a:t>更新日・タイトルを２行で表示</a:t>
            </a:r>
            <a:endParaRPr lang="en-US" altLang="ja-JP" sz="1200" b="1" dirty="0"/>
          </a:p>
          <a:p>
            <a:pPr algn="l"/>
            <a:r>
              <a:rPr lang="ja-JP" altLang="en-US" sz="1200" b="1" dirty="0"/>
              <a:t>「一覧を見る」 「投稿」ボタン</a:t>
            </a:r>
            <a:endParaRPr lang="en-US" altLang="ja-JP" sz="1200" b="1" dirty="0"/>
          </a:p>
          <a:p>
            <a:pPr algn="l"/>
            <a:r>
              <a:rPr lang="ja-JP" altLang="en-US" sz="1200" b="1" dirty="0"/>
              <a:t>設置</a:t>
            </a:r>
            <a:endParaRPr lang="en-US" altLang="ja-JP" sz="1200" b="1" dirty="0"/>
          </a:p>
        </p:txBody>
      </p: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67917D70-D6F7-4DEB-AE10-61ABB893DDE2}"/>
              </a:ext>
            </a:extLst>
          </p:cNvPr>
          <p:cNvCxnSpPr/>
          <p:nvPr/>
        </p:nvCxnSpPr>
        <p:spPr>
          <a:xfrm>
            <a:off x="8532587" y="5821292"/>
            <a:ext cx="81980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サブタイトル 29">
            <a:extLst>
              <a:ext uri="{FF2B5EF4-FFF2-40B4-BE49-F238E27FC236}">
                <a16:creationId xmlns:a16="http://schemas.microsoft.com/office/drawing/2014/main" id="{ADED4B77-E706-4332-B5F9-F0F5C5EE2B30}"/>
              </a:ext>
            </a:extLst>
          </p:cNvPr>
          <p:cNvSpPr txBox="1">
            <a:spLocks/>
          </p:cNvSpPr>
          <p:nvPr/>
        </p:nvSpPr>
        <p:spPr>
          <a:xfrm>
            <a:off x="9352394" y="5740503"/>
            <a:ext cx="1923393" cy="24327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200" b="1" dirty="0"/>
              <a:t>・バナー設置エリア確保</a:t>
            </a:r>
            <a:endParaRPr lang="en-US" altLang="ja-JP" sz="1200" b="1" dirty="0"/>
          </a:p>
        </p:txBody>
      </p:sp>
      <p:sp>
        <p:nvSpPr>
          <p:cNvPr id="25" name="サブタイトル 29">
            <a:extLst>
              <a:ext uri="{FF2B5EF4-FFF2-40B4-BE49-F238E27FC236}">
                <a16:creationId xmlns:a16="http://schemas.microsoft.com/office/drawing/2014/main" id="{9AC68E86-F74D-49F0-B1DE-1FAD6026B4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2602" y="6242424"/>
            <a:ext cx="3657605" cy="455413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1200" b="1" dirty="0"/>
              <a:t>ショップ・グルメの最新情報は一箇所にまとめる</a:t>
            </a:r>
            <a:r>
              <a:rPr lang="ja-JP" altLang="en-US" sz="1200" b="1" dirty="0"/>
              <a:t>　最新</a:t>
            </a:r>
            <a:r>
              <a:rPr lang="en-US" altLang="ja-JP" sz="1200" b="1" dirty="0"/>
              <a:t>5</a:t>
            </a:r>
            <a:r>
              <a:rPr lang="ja-JP" altLang="en-US" sz="1200" b="1" dirty="0"/>
              <a:t>件表示</a:t>
            </a:r>
            <a:endParaRPr kumimoji="1" lang="en-US" altLang="ja-JP" sz="1200" b="1" dirty="0"/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DB9DE8EA-D62C-42B2-ACFA-E6669F0FF0DB}"/>
              </a:ext>
            </a:extLst>
          </p:cNvPr>
          <p:cNvCxnSpPr>
            <a:cxnSpLocks/>
          </p:cNvCxnSpPr>
          <p:nvPr/>
        </p:nvCxnSpPr>
        <p:spPr>
          <a:xfrm>
            <a:off x="4480700" y="5884441"/>
            <a:ext cx="0" cy="38028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EBD87E3D-3341-410F-8669-3AC595110B4F}"/>
              </a:ext>
            </a:extLst>
          </p:cNvPr>
          <p:cNvSpPr/>
          <p:nvPr/>
        </p:nvSpPr>
        <p:spPr>
          <a:xfrm>
            <a:off x="2834640" y="568989"/>
            <a:ext cx="1279006" cy="1256466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33219072-9A32-4915-9927-E1E3196015F6}"/>
              </a:ext>
            </a:extLst>
          </p:cNvPr>
          <p:cNvCxnSpPr/>
          <p:nvPr/>
        </p:nvCxnSpPr>
        <p:spPr>
          <a:xfrm>
            <a:off x="2014833" y="811958"/>
            <a:ext cx="81980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サブタイトル 29">
            <a:extLst>
              <a:ext uri="{FF2B5EF4-FFF2-40B4-BE49-F238E27FC236}">
                <a16:creationId xmlns:a16="http://schemas.microsoft.com/office/drawing/2014/main" id="{BE2E635B-3467-4959-B262-C2DD8A372678}"/>
              </a:ext>
            </a:extLst>
          </p:cNvPr>
          <p:cNvSpPr txBox="1">
            <a:spLocks/>
          </p:cNvSpPr>
          <p:nvPr/>
        </p:nvSpPr>
        <p:spPr>
          <a:xfrm>
            <a:off x="894046" y="616310"/>
            <a:ext cx="1923393" cy="679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200" b="1" dirty="0"/>
              <a:t>・グルメ検索</a:t>
            </a:r>
            <a:endParaRPr lang="en-US" altLang="ja-JP" sz="1200" b="1" dirty="0"/>
          </a:p>
          <a:p>
            <a:pPr algn="l"/>
            <a:r>
              <a:rPr lang="ja-JP" altLang="en-US" sz="1200" b="1" dirty="0"/>
              <a:t>　左に移動</a:t>
            </a:r>
            <a:endParaRPr lang="en-US" altLang="ja-JP" sz="1200" b="1" dirty="0"/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C3CB6167-2E9B-494D-B168-E463F9B97FA8}"/>
              </a:ext>
            </a:extLst>
          </p:cNvPr>
          <p:cNvSpPr/>
          <p:nvPr/>
        </p:nvSpPr>
        <p:spPr>
          <a:xfrm>
            <a:off x="2834640" y="1813385"/>
            <a:ext cx="1279006" cy="1543689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CEB08FAB-0223-4AF6-9F7D-1351C1725242}"/>
              </a:ext>
            </a:extLst>
          </p:cNvPr>
          <p:cNvCxnSpPr/>
          <p:nvPr/>
        </p:nvCxnSpPr>
        <p:spPr>
          <a:xfrm>
            <a:off x="2014833" y="2056355"/>
            <a:ext cx="81980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サブタイトル 29">
            <a:extLst>
              <a:ext uri="{FF2B5EF4-FFF2-40B4-BE49-F238E27FC236}">
                <a16:creationId xmlns:a16="http://schemas.microsoft.com/office/drawing/2014/main" id="{5B80E0FE-1181-4DD0-BBCB-0DFE2FBBA0B6}"/>
              </a:ext>
            </a:extLst>
          </p:cNvPr>
          <p:cNvSpPr txBox="1">
            <a:spLocks/>
          </p:cNvSpPr>
          <p:nvPr/>
        </p:nvSpPr>
        <p:spPr>
          <a:xfrm>
            <a:off x="380830" y="1860707"/>
            <a:ext cx="2077621" cy="833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200" b="1" dirty="0"/>
              <a:t>・サービス検索</a:t>
            </a:r>
            <a:endParaRPr lang="en-US" altLang="ja-JP" sz="1200" b="1" dirty="0"/>
          </a:p>
          <a:p>
            <a:pPr algn="l"/>
            <a:r>
              <a:rPr lang="ja-JP" altLang="en-US" sz="1200" b="1" dirty="0"/>
              <a:t>　デザインをグルメ検索のものにあわせる</a:t>
            </a:r>
            <a:endParaRPr lang="en-US" altLang="ja-JP" sz="1200" b="1" dirty="0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128D4725-3F98-46D1-9781-98C3840E09D7}"/>
              </a:ext>
            </a:extLst>
          </p:cNvPr>
          <p:cNvSpPr/>
          <p:nvPr/>
        </p:nvSpPr>
        <p:spPr>
          <a:xfrm>
            <a:off x="2834640" y="3380063"/>
            <a:ext cx="1279006" cy="2824833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43C3AD76-5E8B-4CDC-8468-E7685A94EAE0}"/>
              </a:ext>
            </a:extLst>
          </p:cNvPr>
          <p:cNvCxnSpPr/>
          <p:nvPr/>
        </p:nvCxnSpPr>
        <p:spPr>
          <a:xfrm>
            <a:off x="2014833" y="3781924"/>
            <a:ext cx="81980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サブタイトル 29">
            <a:extLst>
              <a:ext uri="{FF2B5EF4-FFF2-40B4-BE49-F238E27FC236}">
                <a16:creationId xmlns:a16="http://schemas.microsoft.com/office/drawing/2014/main" id="{090C1BF8-3A57-47BE-BB79-869E850FC9D6}"/>
              </a:ext>
            </a:extLst>
          </p:cNvPr>
          <p:cNvSpPr txBox="1">
            <a:spLocks/>
          </p:cNvSpPr>
          <p:nvPr/>
        </p:nvSpPr>
        <p:spPr>
          <a:xfrm>
            <a:off x="380830" y="3586276"/>
            <a:ext cx="2077621" cy="833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200" b="1" dirty="0"/>
              <a:t>・カテゴリーから探す</a:t>
            </a:r>
            <a:endParaRPr lang="en-US" altLang="ja-JP" sz="1200" b="1" dirty="0"/>
          </a:p>
          <a:p>
            <a:pPr algn="l"/>
            <a:r>
              <a:rPr lang="ja-JP" altLang="en-US" sz="1200" b="1" dirty="0"/>
              <a:t>　大カテゴリー名だけ表示</a:t>
            </a:r>
            <a:endParaRPr lang="en-US" altLang="ja-JP" sz="1200" b="1" dirty="0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3499B2F6-7874-45B3-AE13-CE7AFFA8DDE4}"/>
              </a:ext>
            </a:extLst>
          </p:cNvPr>
          <p:cNvSpPr/>
          <p:nvPr/>
        </p:nvSpPr>
        <p:spPr>
          <a:xfrm>
            <a:off x="4172604" y="557838"/>
            <a:ext cx="2942897" cy="1705102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2" name="サブタイトル 29">
            <a:extLst>
              <a:ext uri="{FF2B5EF4-FFF2-40B4-BE49-F238E27FC236}">
                <a16:creationId xmlns:a16="http://schemas.microsoft.com/office/drawing/2014/main" id="{15A034F3-3DAE-4C86-BDB4-20AE3F96CE6D}"/>
              </a:ext>
            </a:extLst>
          </p:cNvPr>
          <p:cNvSpPr txBox="1">
            <a:spLocks/>
          </p:cNvSpPr>
          <p:nvPr/>
        </p:nvSpPr>
        <p:spPr>
          <a:xfrm>
            <a:off x="4102380" y="202888"/>
            <a:ext cx="3657605" cy="341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200" b="1" dirty="0"/>
              <a:t>クーポンは真ん中に移動し、最新３件表示</a:t>
            </a:r>
            <a:endParaRPr lang="en-US" altLang="ja-JP" sz="1200" b="1" dirty="0"/>
          </a:p>
        </p:txBody>
      </p: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7FD0F62E-C618-4FB1-A38D-9059D9DC381A}"/>
              </a:ext>
            </a:extLst>
          </p:cNvPr>
          <p:cNvCxnSpPr>
            <a:cxnSpLocks/>
          </p:cNvCxnSpPr>
          <p:nvPr/>
        </p:nvCxnSpPr>
        <p:spPr>
          <a:xfrm>
            <a:off x="5751939" y="431673"/>
            <a:ext cx="0" cy="38028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429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7A83A9A-4B10-42BD-B266-BF4650F32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450" y="628511"/>
            <a:ext cx="6882253" cy="5425118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2A036BC-BA85-4C7A-8C1B-88FEB7ADF3C0}"/>
              </a:ext>
            </a:extLst>
          </p:cNvPr>
          <p:cNvSpPr/>
          <p:nvPr/>
        </p:nvSpPr>
        <p:spPr>
          <a:xfrm>
            <a:off x="2834640" y="1539980"/>
            <a:ext cx="1279006" cy="372278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6855F9F1-189F-499D-A974-1A226E9DBAA6}"/>
              </a:ext>
            </a:extLst>
          </p:cNvPr>
          <p:cNvCxnSpPr>
            <a:cxnSpLocks/>
          </p:cNvCxnSpPr>
          <p:nvPr/>
        </p:nvCxnSpPr>
        <p:spPr>
          <a:xfrm flipV="1">
            <a:off x="2458450" y="4516244"/>
            <a:ext cx="2128436" cy="27610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サブタイトル 29">
            <a:extLst>
              <a:ext uri="{FF2B5EF4-FFF2-40B4-BE49-F238E27FC236}">
                <a16:creationId xmlns:a16="http://schemas.microsoft.com/office/drawing/2014/main" id="{8281FCB4-D725-40E6-9F84-F1E1F43FAD48}"/>
              </a:ext>
            </a:extLst>
          </p:cNvPr>
          <p:cNvSpPr txBox="1">
            <a:spLocks/>
          </p:cNvSpPr>
          <p:nvPr/>
        </p:nvSpPr>
        <p:spPr>
          <a:xfrm>
            <a:off x="219611" y="3752045"/>
            <a:ext cx="2330639" cy="2466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200" b="1" dirty="0"/>
              <a:t>・サイト更新情報として</a:t>
            </a:r>
            <a:endParaRPr lang="en-US" altLang="ja-JP" sz="1200" b="1" dirty="0"/>
          </a:p>
          <a:p>
            <a:pPr algn="l"/>
            <a:r>
              <a:rPr lang="ja-JP" altLang="en-US" sz="1200" b="1" dirty="0"/>
              <a:t>生活情報</a:t>
            </a:r>
            <a:r>
              <a:rPr lang="en-US" altLang="ja-JP" sz="1200" b="1" dirty="0"/>
              <a:t>/</a:t>
            </a:r>
            <a:r>
              <a:rPr lang="ja-JP" altLang="en-US" sz="1200" b="1" dirty="0"/>
              <a:t>困ったとき</a:t>
            </a:r>
            <a:r>
              <a:rPr lang="en-US" altLang="ja-JP" sz="1200" b="1" dirty="0"/>
              <a:t>/</a:t>
            </a:r>
            <a:r>
              <a:rPr lang="ja-JP" altLang="en-US" sz="1200" b="1" dirty="0"/>
              <a:t>楽しむ・学ぶ</a:t>
            </a:r>
            <a:r>
              <a:rPr lang="en-US" altLang="ja-JP" sz="1200" b="1" dirty="0"/>
              <a:t>/</a:t>
            </a:r>
            <a:r>
              <a:rPr lang="ja-JP" altLang="en-US" sz="1200" b="1" dirty="0"/>
              <a:t>コラムの更新があったとき　</a:t>
            </a:r>
            <a:r>
              <a:rPr lang="ja-JP" altLang="en-US" sz="1200" b="1" u="sng" dirty="0"/>
              <a:t>新着９件表示</a:t>
            </a:r>
            <a:endParaRPr lang="en-US" altLang="ja-JP" sz="1200" b="1" u="sng" dirty="0"/>
          </a:p>
          <a:p>
            <a:pPr algn="l"/>
            <a:r>
              <a:rPr lang="ja-JP" altLang="en-US" sz="1200" b="1" dirty="0"/>
              <a:t>・イメージ（記事に使われてる画像）</a:t>
            </a:r>
            <a:endParaRPr lang="en-US" altLang="ja-JP" sz="1200" b="1" dirty="0"/>
          </a:p>
          <a:p>
            <a:pPr algn="l"/>
            <a:r>
              <a:rPr lang="ja-JP" altLang="en-US" sz="1200" b="1" dirty="0"/>
              <a:t>・更新日</a:t>
            </a:r>
            <a:endParaRPr lang="en-US" altLang="ja-JP" sz="1200" b="1" dirty="0"/>
          </a:p>
          <a:p>
            <a:pPr algn="l"/>
            <a:r>
              <a:rPr lang="ja-JP" altLang="en-US" sz="1200" b="1" dirty="0"/>
              <a:t>・執筆者</a:t>
            </a:r>
            <a:endParaRPr lang="en-US" altLang="ja-JP" sz="1200" b="1" dirty="0"/>
          </a:p>
          <a:p>
            <a:pPr algn="l"/>
            <a:r>
              <a:rPr lang="ja-JP" altLang="en-US" sz="1200" b="1" dirty="0"/>
              <a:t>・コラムタイトル（１行のみ）を表示</a:t>
            </a:r>
            <a:endParaRPr lang="en-US" altLang="ja-JP" sz="1200" b="1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6E31097-19E9-4073-97DC-013CD7C3ECF7}"/>
              </a:ext>
            </a:extLst>
          </p:cNvPr>
          <p:cNvSpPr/>
          <p:nvPr/>
        </p:nvSpPr>
        <p:spPr>
          <a:xfrm>
            <a:off x="2834640" y="2332747"/>
            <a:ext cx="1279006" cy="2183497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AB2A62D4-D77B-441E-9781-294183592B39}"/>
              </a:ext>
            </a:extLst>
          </p:cNvPr>
          <p:cNvCxnSpPr>
            <a:cxnSpLocks/>
          </p:cNvCxnSpPr>
          <p:nvPr/>
        </p:nvCxnSpPr>
        <p:spPr>
          <a:xfrm>
            <a:off x="2243470" y="3112962"/>
            <a:ext cx="591170" cy="5738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サブタイトル 29">
            <a:extLst>
              <a:ext uri="{FF2B5EF4-FFF2-40B4-BE49-F238E27FC236}">
                <a16:creationId xmlns:a16="http://schemas.microsoft.com/office/drawing/2014/main" id="{98F9E30F-C918-493D-B13C-0137E62309E4}"/>
              </a:ext>
            </a:extLst>
          </p:cNvPr>
          <p:cNvSpPr txBox="1">
            <a:spLocks/>
          </p:cNvSpPr>
          <p:nvPr/>
        </p:nvSpPr>
        <p:spPr>
          <a:xfrm>
            <a:off x="380830" y="2957054"/>
            <a:ext cx="2077621" cy="299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200" b="1" dirty="0"/>
              <a:t>・バナー設置エリア確保</a:t>
            </a:r>
            <a:endParaRPr lang="en-US" altLang="ja-JP" sz="1200" b="1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0DCD194-38FF-40D9-A9E0-6CFB50848B97}"/>
              </a:ext>
            </a:extLst>
          </p:cNvPr>
          <p:cNvSpPr/>
          <p:nvPr/>
        </p:nvSpPr>
        <p:spPr>
          <a:xfrm>
            <a:off x="4185734" y="691150"/>
            <a:ext cx="2980876" cy="3825094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8372708-7F44-4787-8475-F4CB8BCABB70}"/>
              </a:ext>
            </a:extLst>
          </p:cNvPr>
          <p:cNvSpPr/>
          <p:nvPr/>
        </p:nvSpPr>
        <p:spPr>
          <a:xfrm>
            <a:off x="4229302" y="4627176"/>
            <a:ext cx="379885" cy="165170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3D18F524-4589-4142-B2A4-39E483BF04DF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4419245" y="4792346"/>
            <a:ext cx="2003857" cy="132392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サブタイトル 29">
            <a:extLst>
              <a:ext uri="{FF2B5EF4-FFF2-40B4-BE49-F238E27FC236}">
                <a16:creationId xmlns:a16="http://schemas.microsoft.com/office/drawing/2014/main" id="{630DC79A-DE37-4484-87D5-F2A9E2D2B29B}"/>
              </a:ext>
            </a:extLst>
          </p:cNvPr>
          <p:cNvSpPr txBox="1">
            <a:spLocks/>
          </p:cNvSpPr>
          <p:nvPr/>
        </p:nvSpPr>
        <p:spPr>
          <a:xfrm>
            <a:off x="6282562" y="6053629"/>
            <a:ext cx="2499931" cy="311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200" b="1" dirty="0"/>
              <a:t>・</a:t>
            </a:r>
            <a:r>
              <a:rPr lang="en-US" altLang="ja-JP" sz="1200" b="1" dirty="0"/>
              <a:t>Pic up </a:t>
            </a:r>
            <a:r>
              <a:rPr lang="ja-JP" altLang="en-US" sz="1200" b="1" dirty="0"/>
              <a:t>→　</a:t>
            </a:r>
            <a:r>
              <a:rPr lang="en-US" altLang="ja-JP" sz="1200" b="1" dirty="0"/>
              <a:t>Pick up </a:t>
            </a:r>
            <a:r>
              <a:rPr lang="ja-JP" altLang="en-US" sz="1200" b="1" dirty="0"/>
              <a:t>に変更</a:t>
            </a:r>
            <a:endParaRPr lang="en-US" altLang="ja-JP" sz="1200" b="1" dirty="0"/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A4BC90AE-3C05-4123-9011-541D7ADB7814}"/>
              </a:ext>
            </a:extLst>
          </p:cNvPr>
          <p:cNvCxnSpPr>
            <a:cxnSpLocks/>
          </p:cNvCxnSpPr>
          <p:nvPr/>
        </p:nvCxnSpPr>
        <p:spPr>
          <a:xfrm>
            <a:off x="2243470" y="1652891"/>
            <a:ext cx="591170" cy="5738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サブタイトル 29">
            <a:extLst>
              <a:ext uri="{FF2B5EF4-FFF2-40B4-BE49-F238E27FC236}">
                <a16:creationId xmlns:a16="http://schemas.microsoft.com/office/drawing/2014/main" id="{1A76DF53-FA63-47D9-B78E-B1D4F699E404}"/>
              </a:ext>
            </a:extLst>
          </p:cNvPr>
          <p:cNvSpPr txBox="1">
            <a:spLocks/>
          </p:cNvSpPr>
          <p:nvPr/>
        </p:nvSpPr>
        <p:spPr>
          <a:xfrm>
            <a:off x="380830" y="1496983"/>
            <a:ext cx="2077621" cy="311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200" b="1" dirty="0"/>
              <a:t>・フォローボタン群を追加</a:t>
            </a:r>
            <a:endParaRPr lang="en-US" altLang="ja-JP" sz="1200" b="1" dirty="0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832FA980-8647-43A1-95F5-7BD273C6C961}"/>
              </a:ext>
            </a:extLst>
          </p:cNvPr>
          <p:cNvCxnSpPr/>
          <p:nvPr/>
        </p:nvCxnSpPr>
        <p:spPr>
          <a:xfrm>
            <a:off x="8520896" y="2062607"/>
            <a:ext cx="81980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サブタイトル 29">
            <a:extLst>
              <a:ext uri="{FF2B5EF4-FFF2-40B4-BE49-F238E27FC236}">
                <a16:creationId xmlns:a16="http://schemas.microsoft.com/office/drawing/2014/main" id="{834CAAE6-2439-4AC0-82DA-E8426BB3EA5D}"/>
              </a:ext>
            </a:extLst>
          </p:cNvPr>
          <p:cNvSpPr txBox="1">
            <a:spLocks/>
          </p:cNvSpPr>
          <p:nvPr/>
        </p:nvSpPr>
        <p:spPr>
          <a:xfrm>
            <a:off x="9307250" y="1964031"/>
            <a:ext cx="2280745" cy="288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200" b="1" dirty="0"/>
              <a:t>・</a:t>
            </a:r>
            <a:r>
              <a:rPr lang="en-US" altLang="ja-JP" sz="1200" b="1" dirty="0"/>
              <a:t>Facebook</a:t>
            </a:r>
            <a:r>
              <a:rPr lang="ja-JP" altLang="en-US" sz="1200" b="1" dirty="0"/>
              <a:t>　プラグイン追加</a:t>
            </a:r>
            <a:endParaRPr lang="en-US" altLang="ja-JP" sz="1200" b="1" dirty="0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292CF1B8-6BE7-4D67-8C77-E349E28D823E}"/>
              </a:ext>
            </a:extLst>
          </p:cNvPr>
          <p:cNvSpPr/>
          <p:nvPr/>
        </p:nvSpPr>
        <p:spPr>
          <a:xfrm>
            <a:off x="7166609" y="717050"/>
            <a:ext cx="1843575" cy="1847731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29718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3E4CDF0-A8D7-4C21-9C54-C0E36AB4B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601" y="1030160"/>
            <a:ext cx="3287589" cy="5512777"/>
          </a:xfrm>
          <a:prstGeom prst="rect">
            <a:avLst/>
          </a:prstGeom>
        </p:spPr>
      </p:pic>
      <p:sp>
        <p:nvSpPr>
          <p:cNvPr id="8" name="サブタイトル 29">
            <a:extLst>
              <a:ext uri="{FF2B5EF4-FFF2-40B4-BE49-F238E27FC236}">
                <a16:creationId xmlns:a16="http://schemas.microsoft.com/office/drawing/2014/main" id="{8281FCB4-D725-40E6-9F84-F1E1F43FAD48}"/>
              </a:ext>
            </a:extLst>
          </p:cNvPr>
          <p:cNvSpPr txBox="1">
            <a:spLocks/>
          </p:cNvSpPr>
          <p:nvPr/>
        </p:nvSpPr>
        <p:spPr>
          <a:xfrm>
            <a:off x="7681997" y="2689534"/>
            <a:ext cx="3152552" cy="1179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200" b="1" dirty="0"/>
              <a:t>項目入れ替え</a:t>
            </a:r>
            <a:endParaRPr lang="en-US" altLang="ja-JP" sz="1200" b="1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0DCD194-38FF-40D9-A9E0-6CFB50848B97}"/>
              </a:ext>
            </a:extLst>
          </p:cNvPr>
          <p:cNvSpPr/>
          <p:nvPr/>
        </p:nvSpPr>
        <p:spPr>
          <a:xfrm>
            <a:off x="3574601" y="2163858"/>
            <a:ext cx="3287589" cy="1471439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832FA980-8647-43A1-95F5-7BD273C6C961}"/>
              </a:ext>
            </a:extLst>
          </p:cNvPr>
          <p:cNvCxnSpPr/>
          <p:nvPr/>
        </p:nvCxnSpPr>
        <p:spPr>
          <a:xfrm>
            <a:off x="6862190" y="2787436"/>
            <a:ext cx="81980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サブタイトル 29">
            <a:extLst>
              <a:ext uri="{FF2B5EF4-FFF2-40B4-BE49-F238E27FC236}">
                <a16:creationId xmlns:a16="http://schemas.microsoft.com/office/drawing/2014/main" id="{5C827DF0-E30F-4C37-81EB-7DCC66AA79ED}"/>
              </a:ext>
            </a:extLst>
          </p:cNvPr>
          <p:cNvSpPr txBox="1">
            <a:spLocks/>
          </p:cNvSpPr>
          <p:nvPr/>
        </p:nvSpPr>
        <p:spPr>
          <a:xfrm>
            <a:off x="258895" y="244057"/>
            <a:ext cx="3603181" cy="4225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b="1" dirty="0"/>
              <a:t>スマホ版　</a:t>
            </a:r>
            <a:r>
              <a:rPr lang="en-US" altLang="ja-JP" sz="2800" b="1" dirty="0"/>
              <a:t>TOP</a:t>
            </a:r>
            <a:r>
              <a:rPr lang="ja-JP" altLang="en-US" sz="2800" b="1" dirty="0"/>
              <a:t>ページ</a:t>
            </a:r>
            <a:endParaRPr lang="en-US" altLang="ja-JP" sz="2800" b="1" dirty="0"/>
          </a:p>
        </p:txBody>
      </p:sp>
    </p:spTree>
    <p:extLst>
      <p:ext uri="{BB962C8B-B14F-4D97-AF65-F5344CB8AC3E}">
        <p14:creationId xmlns:p14="http://schemas.microsoft.com/office/powerpoint/2010/main" val="3985819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3E4CDF0-A8D7-4C21-9C54-C0E36AB4B3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05"/>
          <a:stretch/>
        </p:blipFill>
        <p:spPr>
          <a:xfrm>
            <a:off x="1949374" y="1304328"/>
            <a:ext cx="6982753" cy="5043222"/>
          </a:xfrm>
          <a:prstGeom prst="rect">
            <a:avLst/>
          </a:prstGeom>
        </p:spPr>
      </p:pic>
      <p:sp>
        <p:nvSpPr>
          <p:cNvPr id="8" name="サブタイトル 29">
            <a:extLst>
              <a:ext uri="{FF2B5EF4-FFF2-40B4-BE49-F238E27FC236}">
                <a16:creationId xmlns:a16="http://schemas.microsoft.com/office/drawing/2014/main" id="{8281FCB4-D725-40E6-9F84-F1E1F43FAD48}"/>
              </a:ext>
            </a:extLst>
          </p:cNvPr>
          <p:cNvSpPr txBox="1">
            <a:spLocks/>
          </p:cNvSpPr>
          <p:nvPr/>
        </p:nvSpPr>
        <p:spPr>
          <a:xfrm>
            <a:off x="8199389" y="4139193"/>
            <a:ext cx="3152552" cy="1179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200" b="1" dirty="0"/>
              <a:t>各記事のあと、コメント前に、</a:t>
            </a:r>
            <a:endParaRPr lang="en-US" altLang="ja-JP" sz="1200" b="1" dirty="0"/>
          </a:p>
          <a:p>
            <a:pPr algn="l"/>
            <a:r>
              <a:rPr lang="ja-JP" altLang="en-US" sz="1200" b="1" dirty="0"/>
              <a:t>関連記事を自動表示。</a:t>
            </a:r>
            <a:endParaRPr lang="en-US" altLang="ja-JP" sz="1200" b="1" dirty="0"/>
          </a:p>
          <a:p>
            <a:pPr algn="l"/>
            <a:r>
              <a:rPr lang="ja-JP" altLang="en-US" sz="1200" b="1" dirty="0"/>
              <a:t>レイアウトは基本モジュールがあれば</a:t>
            </a:r>
            <a:endParaRPr lang="en-US" altLang="ja-JP" sz="1200" b="1" dirty="0"/>
          </a:p>
          <a:p>
            <a:pPr algn="l"/>
            <a:r>
              <a:rPr lang="ja-JP" altLang="en-US" sz="1200" b="1" dirty="0"/>
              <a:t>教えてください。</a:t>
            </a:r>
            <a:endParaRPr lang="en-US" altLang="ja-JP" sz="1200" b="1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0DCD194-38FF-40D9-A9E0-6CFB50848B97}"/>
              </a:ext>
            </a:extLst>
          </p:cNvPr>
          <p:cNvSpPr/>
          <p:nvPr/>
        </p:nvSpPr>
        <p:spPr>
          <a:xfrm>
            <a:off x="2200816" y="3690828"/>
            <a:ext cx="5393163" cy="1394128"/>
          </a:xfrm>
          <a:prstGeom prst="rect">
            <a:avLst/>
          </a:prstGeom>
          <a:solidFill>
            <a:srgbClr val="FFFF00">
              <a:alpha val="1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832FA980-8647-43A1-95F5-7BD273C6C961}"/>
              </a:ext>
            </a:extLst>
          </p:cNvPr>
          <p:cNvCxnSpPr/>
          <p:nvPr/>
        </p:nvCxnSpPr>
        <p:spPr>
          <a:xfrm>
            <a:off x="7383472" y="4370909"/>
            <a:ext cx="81980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サブタイトル 29">
            <a:extLst>
              <a:ext uri="{FF2B5EF4-FFF2-40B4-BE49-F238E27FC236}">
                <a16:creationId xmlns:a16="http://schemas.microsoft.com/office/drawing/2014/main" id="{5C827DF0-E30F-4C37-81EB-7DCC66AA79ED}"/>
              </a:ext>
            </a:extLst>
          </p:cNvPr>
          <p:cNvSpPr txBox="1">
            <a:spLocks/>
          </p:cNvSpPr>
          <p:nvPr/>
        </p:nvSpPr>
        <p:spPr>
          <a:xfrm>
            <a:off x="399225" y="310964"/>
            <a:ext cx="3603181" cy="42254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b="1" dirty="0"/>
              <a:t>記事ページ</a:t>
            </a:r>
            <a:endParaRPr lang="en-US" altLang="ja-JP" sz="2800" b="1" dirty="0"/>
          </a:p>
        </p:txBody>
      </p:sp>
    </p:spTree>
    <p:extLst>
      <p:ext uri="{BB962C8B-B14F-4D97-AF65-F5344CB8AC3E}">
        <p14:creationId xmlns:p14="http://schemas.microsoft.com/office/powerpoint/2010/main" val="2559018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230</Words>
  <Application>Microsoft Office PowerPoint</Application>
  <PresentationFormat>ワイド画面</PresentationFormat>
  <Paragraphs>56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koike</dc:creator>
  <cp:lastModifiedBy>koike</cp:lastModifiedBy>
  <cp:revision>24</cp:revision>
  <cp:lastPrinted>2018-05-07T13:03:29Z</cp:lastPrinted>
  <dcterms:created xsi:type="dcterms:W3CDTF">2018-01-19T12:22:45Z</dcterms:created>
  <dcterms:modified xsi:type="dcterms:W3CDTF">2018-05-07T13:53:26Z</dcterms:modified>
</cp:coreProperties>
</file>