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52" autoAdjust="0"/>
    <p:restoredTop sz="94660"/>
  </p:normalViewPr>
  <p:slideViewPr>
    <p:cSldViewPr snapToGrid="0">
      <p:cViewPr>
        <p:scale>
          <a:sx n="82" d="100"/>
          <a:sy n="82" d="100"/>
        </p:scale>
        <p:origin x="13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B9E5B6-39A0-4BF0-AAC6-B837302C4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146999B-FBCE-40A0-B661-07AD69E73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C99FEC-62E8-44F1-84F1-3A17BE4B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178336-FF24-42BF-B779-928FAF26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CAC6AE-B049-44C0-BEF5-6EAE984A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68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7F608-12B0-4623-B803-52EF9B81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D6421B-9F19-4B26-A625-614CD0962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596B59-E371-47D1-96FD-C1A11E6A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706820-D438-4D6E-8A12-0676B74B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BDDBB2-EF07-4D0A-9C9C-4DE2C4AA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54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97539-1847-4BA8-BD80-14B4DD261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252D3A-EC96-4556-BDC3-8F119F868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93119E-28BC-4F09-BB96-AC165285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A71CEB-2665-4C7F-921D-A6416DBB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54E29F-EB0C-4B9B-989B-1620925A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8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177EBC-88E7-4E76-AE76-040FCA3D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FBF820-912B-4EFE-93A1-AEE0DDF4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6B8AD9-5E27-41AB-9AAC-A5D326D5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CBB9FD-90EB-4637-82B9-80D6E529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FA627-BA0E-43EB-AAF4-6848B4A0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58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382829-44D1-46AB-B97A-05A7D671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2EAA06-EB85-4EB7-9CD5-DFEF208E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3F1F0F-CFD9-41D2-9EFF-E9F3308D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26FEC5-A27D-4D1D-8BCD-D3745FB8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3E9970-CD51-48EA-BD49-60494064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81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F019B-74BB-4AAF-A823-414952EF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2F203-E844-4245-9F5E-E87E4F6F2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AB7BE8-66B9-4831-AD5A-7750714B5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BF2382-C74D-4B18-B9A7-2E8C86BA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0993D7-C73B-4B6B-8EBD-540DBA5E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B08086-A6FE-443D-B102-3D57EC8F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97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2D5F6-A06D-4F2B-B5D7-53A6AE6B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3E01D8-A192-4A53-8E6B-6B15C02E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83D02C-A94F-4665-A37F-0B333FD7A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1336AD-5789-4C2D-9D21-3F08A6E3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4D8D568-83CF-4A3F-9029-04E67D69B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CE3629C-69AE-491B-8E3F-22CD4CC9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DB7715B-28C9-46E2-9343-75423CB3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6CEF9-01D4-4CE3-AB03-3B713490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5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91C-2990-4E86-8463-186A00B4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1C10072-A36F-4749-A770-C21D2AB6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3ED597-6310-4D7D-9D88-C5E81CC4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584572-84D5-4EE6-AFB3-A8812461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B93C7E8-59F6-4279-A202-D5982202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19E899-D34B-405F-A48E-FEA0FC5B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20091A-26AC-45E4-991C-EE56C226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47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8E7247-583B-4331-8B0E-37E043CD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CBEF97-DB1D-4F24-84D5-FF4935AFD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766701-3D4F-47BD-9759-7B8D6E4E4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8538E8-8944-418A-9AE7-9E38F129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F1A9CB-55D6-40CE-A3A9-7A923F46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195A44-5174-4019-8DBC-C5ACD70B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50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5E688-E446-4768-9244-206836FC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DE8EB7-0628-4E0D-8BB6-B0193EA0A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916D71-141D-489F-8FE4-2F860E1A6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6760EF-8D98-4B93-B7A4-9C8E18DD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933175-4671-45AB-9810-BB0DF9F7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D48381-18BB-49E6-A672-3E258331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85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82A7536-AC47-47E1-980B-6DDAE184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1E92DF-9A85-4134-BF14-85146BA88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B2DF6F-2995-42E3-9FC6-3F3E93856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FE74-9BE2-40E3-A663-C15A5C044A88}" type="datetimeFigureOut">
              <a:rPr kumimoji="1" lang="ja-JP" altLang="en-US" smtClean="0"/>
              <a:t>2018/7/2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ACB4FC-B7EA-4A97-A7C4-B32383F6B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F8EBAB-713C-40E6-87E4-600DBA592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454E793-4BC6-442A-B75D-8387D3023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7294" r="5296" b="15037"/>
          <a:stretch/>
        </p:blipFill>
        <p:spPr>
          <a:xfrm>
            <a:off x="2778368" y="276445"/>
            <a:ext cx="8338321" cy="635827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2F3E91-FEE5-4A91-843F-DF26E448AEE8}"/>
              </a:ext>
            </a:extLst>
          </p:cNvPr>
          <p:cNvSpPr/>
          <p:nvPr/>
        </p:nvSpPr>
        <p:spPr>
          <a:xfrm>
            <a:off x="3188557" y="4214945"/>
            <a:ext cx="1122185" cy="220206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AFFDD3BE-5F06-4396-A675-4CE896160CAE}"/>
              </a:ext>
            </a:extLst>
          </p:cNvPr>
          <p:cNvCxnSpPr>
            <a:cxnSpLocks/>
          </p:cNvCxnSpPr>
          <p:nvPr/>
        </p:nvCxnSpPr>
        <p:spPr>
          <a:xfrm>
            <a:off x="2302711" y="3267324"/>
            <a:ext cx="976864" cy="10703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サブタイトル 29">
            <a:extLst>
              <a:ext uri="{FF2B5EF4-FFF2-40B4-BE49-F238E27FC236}">
                <a16:creationId xmlns:a16="http://schemas.microsoft.com/office/drawing/2014/main" id="{4FFCEA05-1844-4ECD-A570-9548832B5817}"/>
              </a:ext>
            </a:extLst>
          </p:cNvPr>
          <p:cNvSpPr txBox="1">
            <a:spLocks/>
          </p:cNvSpPr>
          <p:nvPr/>
        </p:nvSpPr>
        <p:spPr>
          <a:xfrm>
            <a:off x="320099" y="3020116"/>
            <a:ext cx="2187744" cy="49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・タイトルを他と同様に水色に変更お願いします。</a:t>
            </a:r>
            <a:endParaRPr lang="en-US" altLang="ja-JP" sz="1200" b="1" dirty="0"/>
          </a:p>
        </p:txBody>
      </p:sp>
      <p:sp>
        <p:nvSpPr>
          <p:cNvPr id="36" name="サブタイトル 29">
            <a:extLst>
              <a:ext uri="{FF2B5EF4-FFF2-40B4-BE49-F238E27FC236}">
                <a16:creationId xmlns:a16="http://schemas.microsoft.com/office/drawing/2014/main" id="{2B0A5508-FEDF-45B5-860A-72DCDCFA08E8}"/>
              </a:ext>
            </a:extLst>
          </p:cNvPr>
          <p:cNvSpPr txBox="1">
            <a:spLocks/>
          </p:cNvSpPr>
          <p:nvPr/>
        </p:nvSpPr>
        <p:spPr>
          <a:xfrm>
            <a:off x="320099" y="4354713"/>
            <a:ext cx="2187744" cy="652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・特集の様に、広告社名 または　特集名　を黒字で入れたいです。</a:t>
            </a:r>
            <a:endParaRPr lang="en-US" altLang="ja-JP" sz="1200" b="1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8C4BED6-F7C4-4530-8B16-5CEAD4FCA708}"/>
              </a:ext>
            </a:extLst>
          </p:cNvPr>
          <p:cNvSpPr/>
          <p:nvPr/>
        </p:nvSpPr>
        <p:spPr>
          <a:xfrm>
            <a:off x="3188557" y="4442630"/>
            <a:ext cx="1122185" cy="115238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E4C9DD7-22D3-4D38-BD43-BFCB4E1DA2E5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2438400" y="4500249"/>
            <a:ext cx="750157" cy="846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BF4EF75-3E0D-431A-96C5-9571FC5E4828}"/>
              </a:ext>
            </a:extLst>
          </p:cNvPr>
          <p:cNvSpPr/>
          <p:nvPr/>
        </p:nvSpPr>
        <p:spPr>
          <a:xfrm>
            <a:off x="8123973" y="3404428"/>
            <a:ext cx="2368181" cy="3453571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655B430-A01E-42EF-BAEB-C0B73038CF41}"/>
              </a:ext>
            </a:extLst>
          </p:cNvPr>
          <p:cNvCxnSpPr>
            <a:cxnSpLocks/>
          </p:cNvCxnSpPr>
          <p:nvPr/>
        </p:nvCxnSpPr>
        <p:spPr>
          <a:xfrm flipV="1">
            <a:off x="10351477" y="3267326"/>
            <a:ext cx="589049" cy="12905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サブタイトル 29">
            <a:extLst>
              <a:ext uri="{FF2B5EF4-FFF2-40B4-BE49-F238E27FC236}">
                <a16:creationId xmlns:a16="http://schemas.microsoft.com/office/drawing/2014/main" id="{6741A6F3-7963-4E74-B913-907AF39E0D3F}"/>
              </a:ext>
            </a:extLst>
          </p:cNvPr>
          <p:cNvSpPr txBox="1">
            <a:spLocks/>
          </p:cNvSpPr>
          <p:nvPr/>
        </p:nvSpPr>
        <p:spPr>
          <a:xfrm>
            <a:off x="8979877" y="2344615"/>
            <a:ext cx="3054521" cy="8541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・記事広告が表示されると、空間が空いてしまうので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バナー群は記事広告の高さに合わせてください。</a:t>
            </a:r>
            <a:endParaRPr lang="en-US" altLang="ja-JP" sz="1200" b="1" dirty="0"/>
          </a:p>
        </p:txBody>
      </p:sp>
      <p:sp>
        <p:nvSpPr>
          <p:cNvPr id="55" name="サブタイトル 29">
            <a:extLst>
              <a:ext uri="{FF2B5EF4-FFF2-40B4-BE49-F238E27FC236}">
                <a16:creationId xmlns:a16="http://schemas.microsoft.com/office/drawing/2014/main" id="{76759AA2-CD59-46DA-8D88-D496F7A46C27}"/>
              </a:ext>
            </a:extLst>
          </p:cNvPr>
          <p:cNvSpPr txBox="1">
            <a:spLocks/>
          </p:cNvSpPr>
          <p:nvPr/>
        </p:nvSpPr>
        <p:spPr>
          <a:xfrm>
            <a:off x="320099" y="330152"/>
            <a:ext cx="2187744" cy="49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500" b="1" dirty="0"/>
              <a:t>ＴＯＰページ</a:t>
            </a:r>
            <a:endParaRPr lang="en-US" altLang="ja-JP" sz="2500" b="1" dirty="0"/>
          </a:p>
        </p:txBody>
      </p:sp>
    </p:spTree>
    <p:extLst>
      <p:ext uri="{BB962C8B-B14F-4D97-AF65-F5344CB8AC3E}">
        <p14:creationId xmlns:p14="http://schemas.microsoft.com/office/powerpoint/2010/main" val="70209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3BB88C8B-BA89-43F2-940E-74795C3AE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60" y="410308"/>
            <a:ext cx="6976156" cy="5762912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477CBA7-C304-49C9-8C49-C48C124EFCAE}"/>
              </a:ext>
            </a:extLst>
          </p:cNvPr>
          <p:cNvSpPr/>
          <p:nvPr/>
        </p:nvSpPr>
        <p:spPr>
          <a:xfrm>
            <a:off x="7385419" y="1622520"/>
            <a:ext cx="1969597" cy="4825172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A94FCA6F-CC0B-4506-8CE7-EB4741175006}"/>
              </a:ext>
            </a:extLst>
          </p:cNvPr>
          <p:cNvCxnSpPr>
            <a:cxnSpLocks/>
          </p:cNvCxnSpPr>
          <p:nvPr/>
        </p:nvCxnSpPr>
        <p:spPr>
          <a:xfrm flipV="1">
            <a:off x="8932985" y="2133600"/>
            <a:ext cx="867507" cy="13129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サブタイトル 29">
            <a:extLst>
              <a:ext uri="{FF2B5EF4-FFF2-40B4-BE49-F238E27FC236}">
                <a16:creationId xmlns:a16="http://schemas.microsoft.com/office/drawing/2014/main" id="{23C16F82-472D-49C8-B560-64CCF2DE9995}"/>
              </a:ext>
            </a:extLst>
          </p:cNvPr>
          <p:cNvSpPr txBox="1">
            <a:spLocks/>
          </p:cNvSpPr>
          <p:nvPr/>
        </p:nvSpPr>
        <p:spPr>
          <a:xfrm>
            <a:off x="9355016" y="1490665"/>
            <a:ext cx="2567353" cy="736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・他の運営者ブログ記事と同じ、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モジュールを追加お願いします。</a:t>
            </a:r>
            <a:endParaRPr lang="en-US" altLang="ja-JP" sz="1200" b="1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CF4D33A-149A-40F2-9F96-77034237771C}"/>
              </a:ext>
            </a:extLst>
          </p:cNvPr>
          <p:cNvSpPr/>
          <p:nvPr/>
        </p:nvSpPr>
        <p:spPr>
          <a:xfrm>
            <a:off x="2912544" y="879178"/>
            <a:ext cx="780226" cy="222791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72005E5-9F15-4CBF-8E1F-D923E0387E3F}"/>
              </a:ext>
            </a:extLst>
          </p:cNvPr>
          <p:cNvSpPr/>
          <p:nvPr/>
        </p:nvSpPr>
        <p:spPr>
          <a:xfrm>
            <a:off x="3498698" y="493311"/>
            <a:ext cx="686440" cy="221798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7992DD3-5FBA-4FA3-963E-7AF0117FEE8F}"/>
              </a:ext>
            </a:extLst>
          </p:cNvPr>
          <p:cNvCxnSpPr>
            <a:cxnSpLocks/>
          </p:cNvCxnSpPr>
          <p:nvPr/>
        </p:nvCxnSpPr>
        <p:spPr>
          <a:xfrm flipV="1">
            <a:off x="2395335" y="1043560"/>
            <a:ext cx="684121" cy="5272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サブタイトル 29">
            <a:extLst>
              <a:ext uri="{FF2B5EF4-FFF2-40B4-BE49-F238E27FC236}">
                <a16:creationId xmlns:a16="http://schemas.microsoft.com/office/drawing/2014/main" id="{98EE421D-9A70-45F4-8DBE-E0DAB74592B7}"/>
              </a:ext>
            </a:extLst>
          </p:cNvPr>
          <p:cNvSpPr txBox="1">
            <a:spLocks/>
          </p:cNvSpPr>
          <p:nvPr/>
        </p:nvSpPr>
        <p:spPr>
          <a:xfrm>
            <a:off x="345191" y="1625700"/>
            <a:ext cx="2567353" cy="13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カテゴリー名を変更お願いします。</a:t>
            </a:r>
            <a:endParaRPr lang="en-US" altLang="ja-JP" sz="1200" b="1" dirty="0"/>
          </a:p>
          <a:p>
            <a:pPr algn="l"/>
            <a:endParaRPr lang="en-US" altLang="ja-JP" sz="1200" b="1" dirty="0"/>
          </a:p>
          <a:p>
            <a:pPr algn="l"/>
            <a:r>
              <a:rPr lang="ja-JP" altLang="en-US" sz="1200" b="1" strike="sngStrike" dirty="0"/>
              <a:t>記事広告一覧</a:t>
            </a:r>
            <a:endParaRPr lang="en-US" altLang="ja-JP" sz="1200" b="1" strike="sngStrike" dirty="0"/>
          </a:p>
          <a:p>
            <a:pPr algn="l"/>
            <a:r>
              <a:rPr lang="ja-JP" altLang="en-US" sz="1200" b="1" dirty="0"/>
              <a:t>→</a:t>
            </a:r>
            <a:endParaRPr lang="en-US" altLang="ja-JP" sz="1200" b="1" dirty="0"/>
          </a:p>
        </p:txBody>
      </p:sp>
      <p:sp>
        <p:nvSpPr>
          <p:cNvPr id="51" name="サブタイトル 29">
            <a:extLst>
              <a:ext uri="{FF2B5EF4-FFF2-40B4-BE49-F238E27FC236}">
                <a16:creationId xmlns:a16="http://schemas.microsoft.com/office/drawing/2014/main" id="{C878919B-FD46-4BF5-9453-D11DC9768EE0}"/>
              </a:ext>
            </a:extLst>
          </p:cNvPr>
          <p:cNvSpPr txBox="1">
            <a:spLocks/>
          </p:cNvSpPr>
          <p:nvPr/>
        </p:nvSpPr>
        <p:spPr>
          <a:xfrm>
            <a:off x="320099" y="330152"/>
            <a:ext cx="2187744" cy="49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500" b="1" dirty="0"/>
              <a:t>記事ページ</a:t>
            </a:r>
            <a:endParaRPr lang="en-US" altLang="ja-JP" sz="2500" b="1" dirty="0"/>
          </a:p>
        </p:txBody>
      </p:sp>
    </p:spTree>
    <p:extLst>
      <p:ext uri="{BB962C8B-B14F-4D97-AF65-F5344CB8AC3E}">
        <p14:creationId xmlns:p14="http://schemas.microsoft.com/office/powerpoint/2010/main" val="126342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3BB88C8B-BA89-43F2-940E-74795C3AE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45" y="824568"/>
            <a:ext cx="9366757" cy="5682240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477CBA7-C304-49C9-8C49-C48C124EFCAE}"/>
              </a:ext>
            </a:extLst>
          </p:cNvPr>
          <p:cNvSpPr/>
          <p:nvPr/>
        </p:nvSpPr>
        <p:spPr>
          <a:xfrm>
            <a:off x="5709021" y="4811697"/>
            <a:ext cx="1676519" cy="1695111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7992DD3-5FBA-4FA3-963E-7AF0117FEE8F}"/>
              </a:ext>
            </a:extLst>
          </p:cNvPr>
          <p:cNvCxnSpPr>
            <a:cxnSpLocks/>
          </p:cNvCxnSpPr>
          <p:nvPr/>
        </p:nvCxnSpPr>
        <p:spPr>
          <a:xfrm>
            <a:off x="2472645" y="4325815"/>
            <a:ext cx="3236376" cy="10697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サブタイトル 29">
            <a:extLst>
              <a:ext uri="{FF2B5EF4-FFF2-40B4-BE49-F238E27FC236}">
                <a16:creationId xmlns:a16="http://schemas.microsoft.com/office/drawing/2014/main" id="{98EE421D-9A70-45F4-8DBE-E0DAB74592B7}"/>
              </a:ext>
            </a:extLst>
          </p:cNvPr>
          <p:cNvSpPr txBox="1">
            <a:spLocks/>
          </p:cNvSpPr>
          <p:nvPr/>
        </p:nvSpPr>
        <p:spPr>
          <a:xfrm>
            <a:off x="320098" y="3538966"/>
            <a:ext cx="2567353" cy="13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この画像はＴＯＰページへ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サムネイルとしてのみ使用。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記事には自動反映しない様に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したいです。</a:t>
            </a:r>
            <a:endParaRPr lang="en-US" altLang="ja-JP" sz="1200" b="1" dirty="0"/>
          </a:p>
        </p:txBody>
      </p:sp>
      <p:sp>
        <p:nvSpPr>
          <p:cNvPr id="51" name="サブタイトル 29">
            <a:extLst>
              <a:ext uri="{FF2B5EF4-FFF2-40B4-BE49-F238E27FC236}">
                <a16:creationId xmlns:a16="http://schemas.microsoft.com/office/drawing/2014/main" id="{C878919B-FD46-4BF5-9453-D11DC9768EE0}"/>
              </a:ext>
            </a:extLst>
          </p:cNvPr>
          <p:cNvSpPr txBox="1">
            <a:spLocks/>
          </p:cNvSpPr>
          <p:nvPr/>
        </p:nvSpPr>
        <p:spPr>
          <a:xfrm>
            <a:off x="320098" y="330152"/>
            <a:ext cx="2845133" cy="49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500" b="1" dirty="0"/>
              <a:t>記事作成ページ</a:t>
            </a:r>
            <a:r>
              <a:rPr lang="en-US" altLang="ja-JP" sz="25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220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3BB88C8B-BA89-43F2-940E-74795C3AE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45" y="824568"/>
            <a:ext cx="9366756" cy="5682240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477CBA7-C304-49C9-8C49-C48C124EFCAE}"/>
              </a:ext>
            </a:extLst>
          </p:cNvPr>
          <p:cNvSpPr/>
          <p:nvPr/>
        </p:nvSpPr>
        <p:spPr>
          <a:xfrm>
            <a:off x="5580067" y="3408544"/>
            <a:ext cx="3645995" cy="542133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7992DD3-5FBA-4FA3-963E-7AF0117FEE8F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2472645" y="3679611"/>
            <a:ext cx="3107422" cy="2710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サブタイトル 29">
            <a:extLst>
              <a:ext uri="{FF2B5EF4-FFF2-40B4-BE49-F238E27FC236}">
                <a16:creationId xmlns:a16="http://schemas.microsoft.com/office/drawing/2014/main" id="{98EE421D-9A70-45F4-8DBE-E0DAB74592B7}"/>
              </a:ext>
            </a:extLst>
          </p:cNvPr>
          <p:cNvSpPr txBox="1">
            <a:spLocks/>
          </p:cNvSpPr>
          <p:nvPr/>
        </p:nvSpPr>
        <p:spPr>
          <a:xfrm>
            <a:off x="187050" y="3538966"/>
            <a:ext cx="2791401" cy="2064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既存の特集の様に、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リンク先のみを指定することは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出来ますでしょうか。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記事を書くか、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リンク先に直接飛ぶか選べるように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したいです。</a:t>
            </a:r>
            <a:endParaRPr lang="en-US" altLang="ja-JP" sz="1200" b="1" dirty="0"/>
          </a:p>
        </p:txBody>
      </p:sp>
      <p:sp>
        <p:nvSpPr>
          <p:cNvPr id="51" name="サブタイトル 29">
            <a:extLst>
              <a:ext uri="{FF2B5EF4-FFF2-40B4-BE49-F238E27FC236}">
                <a16:creationId xmlns:a16="http://schemas.microsoft.com/office/drawing/2014/main" id="{C878919B-FD46-4BF5-9453-D11DC9768EE0}"/>
              </a:ext>
            </a:extLst>
          </p:cNvPr>
          <p:cNvSpPr txBox="1">
            <a:spLocks/>
          </p:cNvSpPr>
          <p:nvPr/>
        </p:nvSpPr>
        <p:spPr>
          <a:xfrm>
            <a:off x="320098" y="330152"/>
            <a:ext cx="3185102" cy="49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500" b="1" dirty="0"/>
              <a:t>記事作成ページ</a:t>
            </a:r>
            <a:r>
              <a:rPr lang="en-US" altLang="ja-JP" sz="25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6633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141</Words>
  <Application>Microsoft Office PowerPoint</Application>
  <PresentationFormat>ワイド画面</PresentationFormat>
  <Paragraphs>24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koike</dc:creator>
  <cp:lastModifiedBy>koike</cp:lastModifiedBy>
  <cp:revision>17</cp:revision>
  <dcterms:created xsi:type="dcterms:W3CDTF">2018-01-19T12:22:45Z</dcterms:created>
  <dcterms:modified xsi:type="dcterms:W3CDTF">2018-07-02T12:47:10Z</dcterms:modified>
</cp:coreProperties>
</file>