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0" r:id="rId4"/>
    <p:sldId id="262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494A-449F-4F4E-B09B-740DD3E95679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3035-A53C-4ACE-B3F9-C7367FBF07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9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84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7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79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85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42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4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57E-DFCC-4F2D-80D7-5FBBFD28BF5D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A53E-ACA8-436B-951B-7CFB583CD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8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cdwp.info/tcd053/2017/10/07/post1/" TargetMode="External"/><Relationship Id="rId2" Type="http://schemas.openxmlformats.org/officeDocument/2006/relationships/hyperlink" Target="https://www.herenow.city/kyoto/article/kyoto-books/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ouyhnhnm.jp/news/28395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>
            <a:extLst>
              <a:ext uri="{FF2B5EF4-FFF2-40B4-BE49-F238E27FC236}">
                <a16:creationId xmlns:a16="http://schemas.microsoft.com/office/drawing/2014/main" id="{1BB117F6-1E23-4159-853E-77A67584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5880948"/>
            <a:ext cx="746760" cy="67798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1C679D0-5E0C-46C2-9EBA-18178510A857}"/>
              </a:ext>
            </a:extLst>
          </p:cNvPr>
          <p:cNvSpPr/>
          <p:nvPr/>
        </p:nvSpPr>
        <p:spPr>
          <a:xfrm>
            <a:off x="3461320" y="5927986"/>
            <a:ext cx="5219700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000" i="0" cap="all" dirty="0">
                <a:solidFill>
                  <a:srgbClr val="333333"/>
                </a:solidFill>
                <a:effectLst/>
                <a:latin typeface="Yu Gothic Medium" panose="020B0400000000000000" pitchFamily="34" charset="-128"/>
                <a:ea typeface="Yu Gothic Medium" panose="020B0400000000000000" pitchFamily="34" charset="-128"/>
                <a:cs typeface="メイリオ" panose="020B0604030504040204" pitchFamily="50" charset="-128"/>
              </a:rPr>
              <a:t>SUCRECUBE TECHNOLOGIES</a:t>
            </a:r>
            <a:b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  <a:cs typeface="メイリオ" panose="020B0604030504040204" pitchFamily="50" charset="-128"/>
              </a:rPr>
            </a:br>
            <a:r>
              <a:rPr lang="ja-JP" altLang="en-US" sz="1500" i="0" cap="all" dirty="0">
                <a:solidFill>
                  <a:srgbClr val="333333"/>
                </a:solidFill>
                <a:effectLst/>
                <a:latin typeface="Yu Gothic Medium" panose="020B0400000000000000" pitchFamily="34" charset="-128"/>
                <a:ea typeface="Yu Gothic Medium" panose="020B0400000000000000" pitchFamily="34" charset="-128"/>
                <a:cs typeface="メイリオ" panose="020B0604030504040204" pitchFamily="50" charset="-128"/>
              </a:rPr>
              <a:t>シュークルキューブ テクノロジーズ</a:t>
            </a:r>
            <a:endParaRPr lang="ja-JP" altLang="en-US" sz="1500" dirty="0">
              <a:latin typeface="Yu Gothic Medium" panose="020B0400000000000000" pitchFamily="34" charset="-128"/>
              <a:ea typeface="Yu Gothic Medium" panose="020B0400000000000000" pitchFamily="34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59CB212-B8D1-4400-81CD-2AA4B4E29EAF}"/>
              </a:ext>
            </a:extLst>
          </p:cNvPr>
          <p:cNvSpPr txBox="1"/>
          <p:nvPr/>
        </p:nvSpPr>
        <p:spPr>
          <a:xfrm>
            <a:off x="2214520" y="2536448"/>
            <a:ext cx="563808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5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パリエトワ</a:t>
            </a:r>
            <a:br>
              <a:rPr kumimoji="1" lang="en-US" altLang="ja-JP" sz="35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</a:br>
            <a:r>
              <a:rPr kumimoji="1" lang="ja-JP" altLang="en-US" sz="35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サイトリニューアル資料</a:t>
            </a:r>
            <a:r>
              <a:rPr kumimoji="1" lang="en-US" altLang="ja-JP" sz="35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01</a:t>
            </a:r>
          </a:p>
          <a:p>
            <a:pPr algn="ctr"/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+mn-ea"/>
              <a:cs typeface="メイリオ"/>
            </a:endParaRPr>
          </a:p>
          <a:p>
            <a:pPr algn="ctr"/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2020/03/02</a:t>
            </a:r>
          </a:p>
        </p:txBody>
      </p:sp>
    </p:spTree>
    <p:extLst>
      <p:ext uri="{BB962C8B-B14F-4D97-AF65-F5344CB8AC3E}">
        <p14:creationId xmlns:p14="http://schemas.microsoft.com/office/powerpoint/2010/main" val="39658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0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1</a:t>
            </a:fld>
            <a:endParaRPr kumimoji="1" lang="ja-JP" altLang="en-US">
              <a:latin typeface="+mn-ea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49A42E3-C8AD-440C-8BBF-9FCE70C65623}"/>
              </a:ext>
            </a:extLst>
          </p:cNvPr>
          <p:cNvSpPr/>
          <p:nvPr/>
        </p:nvSpPr>
        <p:spPr>
          <a:xfrm>
            <a:off x="1721089" y="2255328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TOP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1EBEA1F-E1AC-4312-88C5-D54D118F159B}"/>
              </a:ext>
            </a:extLst>
          </p:cNvPr>
          <p:cNvSpPr/>
          <p:nvPr/>
        </p:nvSpPr>
        <p:spPr>
          <a:xfrm>
            <a:off x="1721089" y="2624287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カテゴリー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9BD815B6-EEF7-4FEA-B934-67EB1E22189A}"/>
              </a:ext>
            </a:extLst>
          </p:cNvPr>
          <p:cNvSpPr/>
          <p:nvPr/>
        </p:nvSpPr>
        <p:spPr>
          <a:xfrm>
            <a:off x="1721089" y="3810187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最新記事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98E94B7-B524-4EE2-884C-9EAC07DE31ED}"/>
              </a:ext>
            </a:extLst>
          </p:cNvPr>
          <p:cNvSpPr/>
          <p:nvPr/>
        </p:nvSpPr>
        <p:spPr>
          <a:xfrm>
            <a:off x="1721089" y="4208186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求人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D61D3C4-06CA-411C-8AD5-604999A35E28}"/>
              </a:ext>
            </a:extLst>
          </p:cNvPr>
          <p:cNvSpPr/>
          <p:nvPr/>
        </p:nvSpPr>
        <p:spPr>
          <a:xfrm>
            <a:off x="1721089" y="4593767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フランス基本情報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1DCA597-613D-4C22-877E-3A073174E700}"/>
              </a:ext>
            </a:extLst>
          </p:cNvPr>
          <p:cNvSpPr/>
          <p:nvPr/>
        </p:nvSpPr>
        <p:spPr>
          <a:xfrm>
            <a:off x="7252174" y="5348065"/>
            <a:ext cx="1660923" cy="22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SNS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0A0999B-D2F7-4276-A84F-41F1800EC4FB}"/>
              </a:ext>
            </a:extLst>
          </p:cNvPr>
          <p:cNvSpPr/>
          <p:nvPr/>
        </p:nvSpPr>
        <p:spPr>
          <a:xfrm>
            <a:off x="4156939" y="4588523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小カテゴリ一覧</a:t>
            </a: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3C8F788C-58BC-46D9-97A3-DBFA8EA8A96E}"/>
              </a:ext>
            </a:extLst>
          </p:cNvPr>
          <p:cNvCxnSpPr>
            <a:cxnSpLocks/>
          </p:cNvCxnSpPr>
          <p:nvPr/>
        </p:nvCxnSpPr>
        <p:spPr>
          <a:xfrm>
            <a:off x="3382014" y="4701235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F91D7F0-1AC9-4177-AC52-E15905BDE98C}"/>
              </a:ext>
            </a:extLst>
          </p:cNvPr>
          <p:cNvSpPr txBox="1"/>
          <p:nvPr/>
        </p:nvSpPr>
        <p:spPr>
          <a:xfrm>
            <a:off x="2074542" y="16698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第一階層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D18928A-87E7-4C7D-9577-713C28488ADA}"/>
              </a:ext>
            </a:extLst>
          </p:cNvPr>
          <p:cNvSpPr txBox="1"/>
          <p:nvPr/>
        </p:nvSpPr>
        <p:spPr>
          <a:xfrm>
            <a:off x="4475946" y="16698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第二階層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43AAFE1-317F-4EA1-8D0E-4420CBB1B832}"/>
              </a:ext>
            </a:extLst>
          </p:cNvPr>
          <p:cNvSpPr/>
          <p:nvPr/>
        </p:nvSpPr>
        <p:spPr>
          <a:xfrm>
            <a:off x="4156939" y="3791519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0236C04-F720-4284-B118-6CDE16F82699}"/>
              </a:ext>
            </a:extLst>
          </p:cNvPr>
          <p:cNvCxnSpPr>
            <a:cxnSpLocks/>
          </p:cNvCxnSpPr>
          <p:nvPr/>
        </p:nvCxnSpPr>
        <p:spPr>
          <a:xfrm>
            <a:off x="3382014" y="3904231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CF6404D-0F22-4AC0-91A8-BC434EA50FFB}"/>
              </a:ext>
            </a:extLst>
          </p:cNvPr>
          <p:cNvSpPr/>
          <p:nvPr/>
        </p:nvSpPr>
        <p:spPr>
          <a:xfrm>
            <a:off x="7252174" y="5627519"/>
            <a:ext cx="1660923" cy="22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検索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D1C81F6-B8B9-4A02-81F4-27FE2AA1D118}"/>
              </a:ext>
            </a:extLst>
          </p:cNvPr>
          <p:cNvSpPr/>
          <p:nvPr/>
        </p:nvSpPr>
        <p:spPr>
          <a:xfrm>
            <a:off x="1721089" y="575042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関連リンク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472D714F-2A6A-41D8-B0A9-D10494D11BDA}"/>
              </a:ext>
            </a:extLst>
          </p:cNvPr>
          <p:cNvSpPr/>
          <p:nvPr/>
        </p:nvSpPr>
        <p:spPr>
          <a:xfrm>
            <a:off x="7252173" y="5900011"/>
            <a:ext cx="1660923" cy="22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プライバシーポリシー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6014A9B-C8E3-4F66-B919-715EA02852AD}"/>
              </a:ext>
            </a:extLst>
          </p:cNvPr>
          <p:cNvSpPr/>
          <p:nvPr/>
        </p:nvSpPr>
        <p:spPr>
          <a:xfrm>
            <a:off x="4156939" y="421049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4A7F970-3197-4E89-854A-C5A84B47BCD5}"/>
              </a:ext>
            </a:extLst>
          </p:cNvPr>
          <p:cNvCxnSpPr>
            <a:cxnSpLocks/>
          </p:cNvCxnSpPr>
          <p:nvPr/>
        </p:nvCxnSpPr>
        <p:spPr>
          <a:xfrm>
            <a:off x="3382014" y="4323208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1813FB7-A0CA-4196-BCBA-8CDAB01D376D}"/>
              </a:ext>
            </a:extLst>
          </p:cNvPr>
          <p:cNvSpPr txBox="1"/>
          <p:nvPr/>
        </p:nvSpPr>
        <p:spPr>
          <a:xfrm>
            <a:off x="533454" y="979009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サイトマップ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77ADC96-AFCF-4755-AD84-DFAF4ED856E6}"/>
              </a:ext>
            </a:extLst>
          </p:cNvPr>
          <p:cNvSpPr/>
          <p:nvPr/>
        </p:nvSpPr>
        <p:spPr>
          <a:xfrm>
            <a:off x="410573" y="1022732"/>
            <a:ext cx="88134" cy="27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メイリオ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E8385210-ADF5-410A-8CA1-4DEBDA9A4929}"/>
              </a:ext>
            </a:extLst>
          </p:cNvPr>
          <p:cNvSpPr/>
          <p:nvPr/>
        </p:nvSpPr>
        <p:spPr>
          <a:xfrm>
            <a:off x="4156937" y="258976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カテゴリー一覧</a:t>
            </a:r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9179785-FCD3-4B3D-B834-B8986FF5639B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3382012" y="2702475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4E1D600B-D81A-4E4B-8E69-93D822911541}"/>
              </a:ext>
            </a:extLst>
          </p:cNvPr>
          <p:cNvSpPr txBox="1"/>
          <p:nvPr/>
        </p:nvSpPr>
        <p:spPr>
          <a:xfrm>
            <a:off x="6877350" y="16698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第三階層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C4F582E-C003-42D9-819B-DEF205F193DE}"/>
              </a:ext>
            </a:extLst>
          </p:cNvPr>
          <p:cNvSpPr/>
          <p:nvPr/>
        </p:nvSpPr>
        <p:spPr>
          <a:xfrm>
            <a:off x="6628463" y="3797051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0A417A9-7190-42C5-B224-9FFF4B23B598}"/>
              </a:ext>
            </a:extLst>
          </p:cNvPr>
          <p:cNvSpPr/>
          <p:nvPr/>
        </p:nvSpPr>
        <p:spPr>
          <a:xfrm>
            <a:off x="6590364" y="3771143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2EE41B8-B7E8-45E6-B046-B2A3418E88AB}"/>
              </a:ext>
            </a:extLst>
          </p:cNvPr>
          <p:cNvCxnSpPr>
            <a:cxnSpLocks/>
          </p:cNvCxnSpPr>
          <p:nvPr/>
        </p:nvCxnSpPr>
        <p:spPr>
          <a:xfrm>
            <a:off x="5815439" y="3883856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49FC1333-27FB-4306-B9EC-D9A7971143CB}"/>
              </a:ext>
            </a:extLst>
          </p:cNvPr>
          <p:cNvSpPr/>
          <p:nvPr/>
        </p:nvSpPr>
        <p:spPr>
          <a:xfrm>
            <a:off x="6628463" y="4223225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30BA2890-5A8F-4509-A96B-DAA3340DD4DD}"/>
              </a:ext>
            </a:extLst>
          </p:cNvPr>
          <p:cNvCxnSpPr>
            <a:cxnSpLocks/>
          </p:cNvCxnSpPr>
          <p:nvPr/>
        </p:nvCxnSpPr>
        <p:spPr>
          <a:xfrm>
            <a:off x="5815439" y="4310030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C84F9DE1-A58A-40C4-B3A3-1811E55D5FFB}"/>
              </a:ext>
            </a:extLst>
          </p:cNvPr>
          <p:cNvSpPr/>
          <p:nvPr/>
        </p:nvSpPr>
        <p:spPr>
          <a:xfrm>
            <a:off x="6590364" y="4197317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38EC04C5-68B6-48B1-8B04-3DA8BD0EF921}"/>
              </a:ext>
            </a:extLst>
          </p:cNvPr>
          <p:cNvSpPr/>
          <p:nvPr/>
        </p:nvSpPr>
        <p:spPr>
          <a:xfrm>
            <a:off x="6628463" y="4577555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607CD84-B407-4499-93E6-27D9A8BB22E8}"/>
              </a:ext>
            </a:extLst>
          </p:cNvPr>
          <p:cNvCxnSpPr>
            <a:cxnSpLocks/>
          </p:cNvCxnSpPr>
          <p:nvPr/>
        </p:nvCxnSpPr>
        <p:spPr>
          <a:xfrm>
            <a:off x="5815439" y="4664360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C760EC1B-7AB8-48E4-9C96-E1931E93DAFE}"/>
              </a:ext>
            </a:extLst>
          </p:cNvPr>
          <p:cNvSpPr/>
          <p:nvPr/>
        </p:nvSpPr>
        <p:spPr>
          <a:xfrm>
            <a:off x="6590364" y="4551647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E1FB560C-06FB-4ADC-8456-EE3D851CD8B0}"/>
              </a:ext>
            </a:extLst>
          </p:cNvPr>
          <p:cNvSpPr/>
          <p:nvPr/>
        </p:nvSpPr>
        <p:spPr>
          <a:xfrm>
            <a:off x="1721089" y="5377273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＃タグ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DF000A4-B361-4511-8C39-268014549A06}"/>
              </a:ext>
            </a:extLst>
          </p:cNvPr>
          <p:cNvSpPr/>
          <p:nvPr/>
        </p:nvSpPr>
        <p:spPr>
          <a:xfrm>
            <a:off x="6628463" y="2637210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5D4F0374-FC33-489A-860B-ED026DA80BFB}"/>
              </a:ext>
            </a:extLst>
          </p:cNvPr>
          <p:cNvSpPr/>
          <p:nvPr/>
        </p:nvSpPr>
        <p:spPr>
          <a:xfrm>
            <a:off x="6590364" y="2611302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各記事新着順</a:t>
            </a:r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D0C259BE-EFF0-40DC-98EC-C24C33535232}"/>
              </a:ext>
            </a:extLst>
          </p:cNvPr>
          <p:cNvCxnSpPr>
            <a:cxnSpLocks/>
          </p:cNvCxnSpPr>
          <p:nvPr/>
        </p:nvCxnSpPr>
        <p:spPr>
          <a:xfrm>
            <a:off x="5815439" y="2724015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C190918-212F-4A6C-89FF-8FC3B55C5CD2}"/>
              </a:ext>
            </a:extLst>
          </p:cNvPr>
          <p:cNvSpPr/>
          <p:nvPr/>
        </p:nvSpPr>
        <p:spPr>
          <a:xfrm>
            <a:off x="4156939" y="5348200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タグ一覧</a:t>
            </a: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5D540DCB-D8BB-4315-B8CF-AB8D206E53B8}"/>
              </a:ext>
            </a:extLst>
          </p:cNvPr>
          <p:cNvCxnSpPr>
            <a:cxnSpLocks/>
          </p:cNvCxnSpPr>
          <p:nvPr/>
        </p:nvCxnSpPr>
        <p:spPr>
          <a:xfrm>
            <a:off x="3382014" y="5460912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タイトル 9">
            <a:extLst>
              <a:ext uri="{FF2B5EF4-FFF2-40B4-BE49-F238E27FC236}">
                <a16:creationId xmlns:a16="http://schemas.microsoft.com/office/drawing/2014/main" id="{6FAF0CA2-6A2F-4CB8-B4B9-C2EECD421245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「パリエトワ」ウェブサイトリニューアル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3C2512A-9E16-47A6-AAFB-106FEEB24171}"/>
              </a:ext>
            </a:extLst>
          </p:cNvPr>
          <p:cNvSpPr/>
          <p:nvPr/>
        </p:nvSpPr>
        <p:spPr>
          <a:xfrm>
            <a:off x="1721089" y="3400196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ニュース</a:t>
            </a: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A9B7C1E7-F2E6-473B-8913-FA69550D79E9}"/>
              </a:ext>
            </a:extLst>
          </p:cNvPr>
          <p:cNvCxnSpPr>
            <a:cxnSpLocks/>
          </p:cNvCxnSpPr>
          <p:nvPr/>
        </p:nvCxnSpPr>
        <p:spPr>
          <a:xfrm>
            <a:off x="3382014" y="3500157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48F832D-0A87-4A03-A791-DF462F31E0E2}"/>
              </a:ext>
            </a:extLst>
          </p:cNvPr>
          <p:cNvSpPr/>
          <p:nvPr/>
        </p:nvSpPr>
        <p:spPr>
          <a:xfrm>
            <a:off x="4195036" y="3392977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6C86D8A-C428-4AA4-863C-DB7F8667709F}"/>
              </a:ext>
            </a:extLst>
          </p:cNvPr>
          <p:cNvSpPr/>
          <p:nvPr/>
        </p:nvSpPr>
        <p:spPr>
          <a:xfrm>
            <a:off x="4156937" y="3367069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  <a:endParaRPr kumimoji="1" lang="en-US" altLang="ja-JP" sz="11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6DA1E7A7-38F0-4ED8-8E20-F31358907CCC}"/>
              </a:ext>
            </a:extLst>
          </p:cNvPr>
          <p:cNvSpPr/>
          <p:nvPr/>
        </p:nvSpPr>
        <p:spPr>
          <a:xfrm>
            <a:off x="1721089" y="301713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特集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D0CDD74-0E98-4AC1-BF2A-69684C439632}"/>
              </a:ext>
            </a:extLst>
          </p:cNvPr>
          <p:cNvCxnSpPr>
            <a:cxnSpLocks/>
          </p:cNvCxnSpPr>
          <p:nvPr/>
        </p:nvCxnSpPr>
        <p:spPr>
          <a:xfrm>
            <a:off x="3382014" y="3117096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316C3F52-BC31-47A1-B9F6-115169EA35EA}"/>
              </a:ext>
            </a:extLst>
          </p:cNvPr>
          <p:cNvSpPr/>
          <p:nvPr/>
        </p:nvSpPr>
        <p:spPr>
          <a:xfrm>
            <a:off x="4195036" y="2996553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F8888271-3276-42A9-89FC-53D792BE748B}"/>
              </a:ext>
            </a:extLst>
          </p:cNvPr>
          <p:cNvSpPr/>
          <p:nvPr/>
        </p:nvSpPr>
        <p:spPr>
          <a:xfrm>
            <a:off x="4156937" y="297064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各記事（外部記事含）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E4057C6-D3BF-4876-B177-7781F4629099}"/>
              </a:ext>
            </a:extLst>
          </p:cNvPr>
          <p:cNvSpPr/>
          <p:nvPr/>
        </p:nvSpPr>
        <p:spPr>
          <a:xfrm>
            <a:off x="1721089" y="4969505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ランキング</a:t>
            </a: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75FA5A01-E5B0-48B6-AF3E-CB06531EE5C8}"/>
              </a:ext>
            </a:extLst>
          </p:cNvPr>
          <p:cNvCxnSpPr>
            <a:cxnSpLocks/>
          </p:cNvCxnSpPr>
          <p:nvPr/>
        </p:nvCxnSpPr>
        <p:spPr>
          <a:xfrm>
            <a:off x="3382014" y="5069466"/>
            <a:ext cx="77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E9EC5371-4209-4556-B466-1A7AD46B0DD5}"/>
              </a:ext>
            </a:extLst>
          </p:cNvPr>
          <p:cNvSpPr/>
          <p:nvPr/>
        </p:nvSpPr>
        <p:spPr>
          <a:xfrm>
            <a:off x="4195036" y="4962286"/>
            <a:ext cx="1660923" cy="241842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C6F7AABC-33AD-4B48-BD2D-D6261F883554}"/>
              </a:ext>
            </a:extLst>
          </p:cNvPr>
          <p:cNvSpPr/>
          <p:nvPr/>
        </p:nvSpPr>
        <p:spPr>
          <a:xfrm>
            <a:off x="4156937" y="4936378"/>
            <a:ext cx="1660923" cy="2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メイリオ"/>
              </a:rPr>
              <a:t>各記事</a:t>
            </a:r>
            <a:endParaRPr kumimoji="1" lang="en-US" altLang="ja-JP" sz="11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7045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2</a:t>
            </a:fld>
            <a:endParaRPr kumimoji="1" lang="ja-JP" altLang="en-US"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5F20D5C-9646-4C49-AAF7-F3F2546D5406}"/>
              </a:ext>
            </a:extLst>
          </p:cNvPr>
          <p:cNvSpPr txBox="1"/>
          <p:nvPr/>
        </p:nvSpPr>
        <p:spPr>
          <a:xfrm>
            <a:off x="4952999" y="17249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カテゴリ一覧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B76AA60-0CCB-42D3-AE75-3CC94181F387}"/>
              </a:ext>
            </a:extLst>
          </p:cNvPr>
          <p:cNvSpPr txBox="1"/>
          <p:nvPr/>
        </p:nvSpPr>
        <p:spPr>
          <a:xfrm>
            <a:off x="296748" y="17249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新着記事一覧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AA7E17-3028-457C-92E9-B70FBBB79D71}"/>
              </a:ext>
            </a:extLst>
          </p:cNvPr>
          <p:cNvSpPr txBox="1"/>
          <p:nvPr/>
        </p:nvSpPr>
        <p:spPr>
          <a:xfrm>
            <a:off x="533454" y="979009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第二階層目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7F72E4C9-E5F5-48C8-8C42-0112F3549E14}"/>
              </a:ext>
            </a:extLst>
          </p:cNvPr>
          <p:cNvSpPr/>
          <p:nvPr/>
        </p:nvSpPr>
        <p:spPr>
          <a:xfrm>
            <a:off x="410573" y="1022732"/>
            <a:ext cx="88134" cy="27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メイリオ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8510DCB7-C552-42E6-9B2C-B188CCBC1928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ウェブサイト構成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9619ED2-13DC-4FCD-9AA7-9FA09B4ED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3" t="16378" r="6516" b="59382"/>
          <a:stretch/>
        </p:blipFill>
        <p:spPr>
          <a:xfrm>
            <a:off x="119700" y="2170650"/>
            <a:ext cx="4946570" cy="39566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6FAC69-045B-4E8C-A52F-A7FC5D89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0" t="12661" b="12685"/>
          <a:stretch/>
        </p:blipFill>
        <p:spPr>
          <a:xfrm>
            <a:off x="4952999" y="2123984"/>
            <a:ext cx="4980539" cy="3020884"/>
          </a:xfrm>
          <a:prstGeom prst="rect">
            <a:avLst/>
          </a:prstGeom>
        </p:spPr>
      </p:pic>
      <p:sp>
        <p:nvSpPr>
          <p:cNvPr id="15" name="フッター プレースホルダー 10">
            <a:extLst>
              <a:ext uri="{FF2B5EF4-FFF2-40B4-BE49-F238E27FC236}">
                <a16:creationId xmlns:a16="http://schemas.microsoft.com/office/drawing/2014/main" id="{9559BA13-1ED0-4281-96D1-A3A19FB3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903" y="6482086"/>
            <a:ext cx="4140198" cy="36512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© SUCRECUBE Technologies 2020 All rights reserved. 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771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74C2E4C-894B-4350-8D9B-32E2C2D56A11}"/>
              </a:ext>
            </a:extLst>
          </p:cNvPr>
          <p:cNvSpPr/>
          <p:nvPr/>
        </p:nvSpPr>
        <p:spPr>
          <a:xfrm>
            <a:off x="0" y="-17469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スライド番号プレースホルダー 11">
            <a:extLst>
              <a:ext uri="{FF2B5EF4-FFF2-40B4-BE49-F238E27FC236}">
                <a16:creationId xmlns:a16="http://schemas.microsoft.com/office/drawing/2014/main" id="{9E58C4A6-FE9D-4B54-B1D4-FADA029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97" y="6482086"/>
            <a:ext cx="423863" cy="365125"/>
          </a:xfrm>
        </p:spPr>
        <p:txBody>
          <a:bodyPr/>
          <a:lstStyle/>
          <a:p>
            <a:fld id="{D3A91B34-8F2A-4853-9DE8-68705B4DDBC2}" type="slidenum">
              <a:rPr kumimoji="1" lang="ja-JP" altLang="en-US" smtClean="0">
                <a:latin typeface="+mn-ea"/>
              </a:rPr>
              <a:pPr/>
              <a:t>3</a:t>
            </a:fld>
            <a:endParaRPr kumimoji="1" lang="ja-JP" altLang="en-US">
              <a:latin typeface="+mn-ea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AA7E17-3028-457C-92E9-B70FBBB79D71}"/>
              </a:ext>
            </a:extLst>
          </p:cNvPr>
          <p:cNvSpPr txBox="1"/>
          <p:nvPr/>
        </p:nvSpPr>
        <p:spPr>
          <a:xfrm>
            <a:off x="533454" y="787658"/>
            <a:ext cx="3031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記事ページ　想定</a:t>
            </a:r>
            <a:r>
              <a:rPr kumimoji="1" lang="en-US" altLang="ja-JP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3</a:t>
            </a:r>
            <a:r>
              <a:rPr kumimoji="1" lang="ja-JP" altLang="en-US" sz="21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種類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7F72E4C9-E5F5-48C8-8C42-0112F3549E14}"/>
              </a:ext>
            </a:extLst>
          </p:cNvPr>
          <p:cNvSpPr/>
          <p:nvPr/>
        </p:nvSpPr>
        <p:spPr>
          <a:xfrm>
            <a:off x="410573" y="831381"/>
            <a:ext cx="88134" cy="27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メイリオ"/>
            </a:endParaRPr>
          </a:p>
        </p:txBody>
      </p:sp>
      <p:sp>
        <p:nvSpPr>
          <p:cNvPr id="12" name="タイトル 9">
            <a:extLst>
              <a:ext uri="{FF2B5EF4-FFF2-40B4-BE49-F238E27FC236}">
                <a16:creationId xmlns:a16="http://schemas.microsoft.com/office/drawing/2014/main" id="{8510DCB7-C552-42E6-9B2C-B188CCBC1928}"/>
              </a:ext>
            </a:extLst>
          </p:cNvPr>
          <p:cNvSpPr txBox="1">
            <a:spLocks/>
          </p:cNvSpPr>
          <p:nvPr/>
        </p:nvSpPr>
        <p:spPr>
          <a:xfrm>
            <a:off x="119700" y="68108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ウェブサイト構成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695BCB6-C9A2-4622-90B0-FD368A84844E}"/>
              </a:ext>
            </a:extLst>
          </p:cNvPr>
          <p:cNvGrpSpPr/>
          <p:nvPr/>
        </p:nvGrpSpPr>
        <p:grpSpPr>
          <a:xfrm>
            <a:off x="302983" y="3114302"/>
            <a:ext cx="9343937" cy="881722"/>
            <a:chOff x="302983" y="1238375"/>
            <a:chExt cx="9343937" cy="881722"/>
          </a:xfrm>
        </p:grpSpPr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CB76AA60-0CCB-42D3-AE75-3CC94181F387}"/>
                </a:ext>
              </a:extLst>
            </p:cNvPr>
            <p:cNvSpPr txBox="1"/>
            <p:nvPr/>
          </p:nvSpPr>
          <p:spPr>
            <a:xfrm>
              <a:off x="302983" y="1238375"/>
              <a:ext cx="3262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1">
                      <a:lumMod val="75000"/>
                    </a:schemeClr>
                  </a:solidFill>
                  <a:latin typeface="+mn-ea"/>
                  <a:cs typeface="メイリオ"/>
                </a:rPr>
                <a:t>特集記事（構築に余裕があれば）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F3018F0-8382-4CFD-8E54-E1B80B676BC5}"/>
                </a:ext>
              </a:extLst>
            </p:cNvPr>
            <p:cNvSpPr/>
            <p:nvPr/>
          </p:nvSpPr>
          <p:spPr>
            <a:xfrm>
              <a:off x="302983" y="1566099"/>
              <a:ext cx="93439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ja-JP" altLang="en-US" sz="1500" dirty="0">
                  <a:latin typeface="+mn-ea"/>
                </a:rPr>
                <a:t>センター揃え</a:t>
              </a:r>
              <a:endParaRPr lang="en-US" altLang="ja-JP" sz="1500" dirty="0">
                <a:latin typeface="+mn-ea"/>
              </a:endParaRPr>
            </a:p>
            <a:p>
              <a:r>
                <a:rPr lang="ja-JP" altLang="en-US" sz="1500" dirty="0">
                  <a:latin typeface="+mn-ea"/>
                </a:rPr>
                <a:t>参考）</a:t>
              </a:r>
              <a:r>
                <a:rPr lang="en-US" altLang="ja-JP" sz="1500" dirty="0">
                  <a:latin typeface="+mn-ea"/>
                  <a:hlinkClick r:id="rId2"/>
                </a:rPr>
                <a:t>https://www.herenow.city/kyoto/article/kyoto-books/1</a:t>
              </a:r>
              <a:endParaRPr lang="en-US" altLang="ja-JP" sz="1500" dirty="0">
                <a:latin typeface="+mn-ea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F2E237-4B13-44EA-BEB0-6B425E8EC840}"/>
              </a:ext>
            </a:extLst>
          </p:cNvPr>
          <p:cNvSpPr txBox="1"/>
          <p:nvPr/>
        </p:nvSpPr>
        <p:spPr>
          <a:xfrm>
            <a:off x="302983" y="1251801"/>
            <a:ext cx="416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基本記事（</a:t>
            </a:r>
            <a:r>
              <a:rPr kumimoji="1" lang="en-US" altLang="ja-JP" sz="1600" b="1" dirty="0" err="1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wordpress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 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メイリオ"/>
              </a:rPr>
              <a:t>テーマデフォルト）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D5C5F04-5622-4C6D-8BCA-E8BECDBAA0E6}"/>
              </a:ext>
            </a:extLst>
          </p:cNvPr>
          <p:cNvSpPr/>
          <p:nvPr/>
        </p:nvSpPr>
        <p:spPr>
          <a:xfrm>
            <a:off x="302983" y="1579525"/>
            <a:ext cx="93439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1500" dirty="0">
                <a:latin typeface="+mn-ea"/>
              </a:rPr>
              <a:t>左揃え</a:t>
            </a:r>
            <a:endParaRPr lang="en-US" altLang="ja-JP" sz="1500" dirty="0">
              <a:latin typeface="+mn-ea"/>
            </a:endParaRPr>
          </a:p>
          <a:p>
            <a:r>
              <a:rPr lang="ja-JP" altLang="en-US" sz="1500" dirty="0">
                <a:latin typeface="+mn-ea"/>
              </a:rPr>
              <a:t>参考）</a:t>
            </a:r>
            <a:r>
              <a:rPr lang="en-US" altLang="ja-JP" sz="1500" dirty="0">
                <a:latin typeface="+mn-ea"/>
              </a:rPr>
              <a:t> </a:t>
            </a:r>
            <a:r>
              <a:rPr lang="en-US" altLang="ja-JP" sz="1500" dirty="0">
                <a:latin typeface="+mn-ea"/>
                <a:hlinkClick r:id="rId3"/>
              </a:rPr>
              <a:t>https://tcdwp.info/tcd053/2017/10/07/post1/</a:t>
            </a:r>
            <a:endParaRPr lang="en-US" altLang="ja-JP" sz="1500" dirty="0">
              <a:latin typeface="+mn-ea"/>
            </a:endParaRPr>
          </a:p>
          <a:p>
            <a:r>
              <a:rPr lang="en-US" altLang="ja-JP" sz="1500" dirty="0">
                <a:latin typeface="+mn-ea"/>
                <a:hlinkClick r:id="rId4"/>
              </a:rPr>
              <a:t>https://www.houyhnhnm.jp/news/283957/</a:t>
            </a:r>
            <a:endParaRPr lang="en-US" altLang="ja-JP" sz="1500" dirty="0"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4439E3F-73D1-4C6F-94B4-473068309210}"/>
              </a:ext>
            </a:extLst>
          </p:cNvPr>
          <p:cNvGrpSpPr/>
          <p:nvPr/>
        </p:nvGrpSpPr>
        <p:grpSpPr>
          <a:xfrm>
            <a:off x="302983" y="2423490"/>
            <a:ext cx="9343937" cy="650889"/>
            <a:chOff x="302983" y="2435847"/>
            <a:chExt cx="9343937" cy="650889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F371642-DD38-4448-89C2-B14343F859A0}"/>
                </a:ext>
              </a:extLst>
            </p:cNvPr>
            <p:cNvSpPr txBox="1"/>
            <p:nvPr/>
          </p:nvSpPr>
          <p:spPr>
            <a:xfrm>
              <a:off x="302983" y="2435847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1">
                      <a:lumMod val="75000"/>
                    </a:schemeClr>
                  </a:solidFill>
                  <a:latin typeface="+mn-ea"/>
                  <a:cs typeface="メイリオ"/>
                </a:rPr>
                <a:t>お店などの紹介記事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CA2A3FB-F29F-4BE2-8BCD-13F822BAAA89}"/>
                </a:ext>
              </a:extLst>
            </p:cNvPr>
            <p:cNvSpPr/>
            <p:nvPr/>
          </p:nvSpPr>
          <p:spPr>
            <a:xfrm>
              <a:off x="302983" y="2763571"/>
              <a:ext cx="934393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ja-JP" altLang="en-US" sz="1500" dirty="0">
                  <a:latin typeface="+mn-ea"/>
                </a:rPr>
                <a:t>写真スライダー＋地図</a:t>
              </a:r>
              <a:endParaRPr lang="en-US" altLang="ja-JP" sz="1500" dirty="0">
                <a:latin typeface="+mn-ea"/>
              </a:endParaRP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16CD970-3884-4136-B2C2-B58644CAEDBB}"/>
              </a:ext>
            </a:extLst>
          </p:cNvPr>
          <p:cNvSpPr/>
          <p:nvPr/>
        </p:nvSpPr>
        <p:spPr>
          <a:xfrm>
            <a:off x="0" y="4155106"/>
            <a:ext cx="9906000" cy="61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2" name="タイトル 9">
            <a:extLst>
              <a:ext uri="{FF2B5EF4-FFF2-40B4-BE49-F238E27FC236}">
                <a16:creationId xmlns:a16="http://schemas.microsoft.com/office/drawing/2014/main" id="{2BE095B4-3878-41AC-B852-55E89D2FD00A}"/>
              </a:ext>
            </a:extLst>
          </p:cNvPr>
          <p:cNvSpPr txBox="1">
            <a:spLocks/>
          </p:cNvSpPr>
          <p:nvPr/>
        </p:nvSpPr>
        <p:spPr>
          <a:xfrm>
            <a:off x="119700" y="4240683"/>
            <a:ext cx="9716450" cy="480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 ウェブサイトポイント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0BAF9F-90A0-4147-B70C-FC9BAA6C6C85}"/>
              </a:ext>
            </a:extLst>
          </p:cNvPr>
          <p:cNvSpPr/>
          <p:nvPr/>
        </p:nvSpPr>
        <p:spPr>
          <a:xfrm>
            <a:off x="302983" y="4958720"/>
            <a:ext cx="9343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1600" dirty="0">
                <a:latin typeface="+mn-ea"/>
              </a:rPr>
              <a:t>同じタグの記事を関連記事として読み込み</a:t>
            </a:r>
            <a:endParaRPr lang="en-US" altLang="ja-JP" sz="16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ja-JP" sz="16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ja-JP" altLang="en-US" sz="1600" dirty="0">
                <a:latin typeface="+mn-ea"/>
              </a:rPr>
              <a:t>同ＷＰテーマを使って</a:t>
            </a:r>
            <a:br>
              <a:rPr lang="en-US" altLang="ja-JP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「他国</a:t>
            </a:r>
            <a:r>
              <a:rPr lang="en-US" altLang="ja-JP" sz="1600" dirty="0">
                <a:latin typeface="+mn-ea"/>
              </a:rPr>
              <a:t>Ver.</a:t>
            </a:r>
            <a:r>
              <a:rPr lang="ja-JP" altLang="en-US" sz="1600" dirty="0">
                <a:latin typeface="+mn-ea"/>
              </a:rPr>
              <a:t>」 「トラベルエトワ」 「キッズエトワ」 「ウェディング」など</a:t>
            </a:r>
            <a:br>
              <a:rPr lang="en-US" altLang="ja-JP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他のサービスにも展開できるようなシンプルな構造</a:t>
            </a:r>
            <a:endParaRPr lang="en-US" altLang="ja-JP" sz="1600" dirty="0">
              <a:latin typeface="+mn-ea"/>
            </a:endParaRPr>
          </a:p>
          <a:p>
            <a:endParaRPr lang="en-US" altLang="ja-JP" sz="1600" dirty="0">
              <a:latin typeface="+mn-ea"/>
            </a:endParaRPr>
          </a:p>
        </p:txBody>
      </p:sp>
      <p:sp>
        <p:nvSpPr>
          <p:cNvPr id="16" name="フッター プレースホルダー 10">
            <a:extLst>
              <a:ext uri="{FF2B5EF4-FFF2-40B4-BE49-F238E27FC236}">
                <a16:creationId xmlns:a16="http://schemas.microsoft.com/office/drawing/2014/main" id="{9F0FE299-061A-4EBD-B7F3-8F18ED3C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903" y="6482086"/>
            <a:ext cx="4140198" cy="36512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© SUCRECUBE Technologies 2020 All rights reserved. 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31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</TotalTime>
  <Words>171</Words>
  <Application>Microsoft Office PowerPoint</Application>
  <PresentationFormat>A4 210 x 297 mm</PresentationFormat>
  <Paragraphs>58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Yu Gothic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Masami KOBAYASHI</dc:creator>
  <cp:lastModifiedBy>real_news</cp:lastModifiedBy>
  <cp:revision>50</cp:revision>
  <cp:lastPrinted>2018-11-05T09:49:28Z</cp:lastPrinted>
  <dcterms:created xsi:type="dcterms:W3CDTF">2018-11-02T14:29:54Z</dcterms:created>
  <dcterms:modified xsi:type="dcterms:W3CDTF">2020-03-02T14:01:43Z</dcterms:modified>
</cp:coreProperties>
</file>