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65" r:id="rId6"/>
    <p:sldId id="266" r:id="rId7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7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B9E5B6-39A0-4BF0-AAC6-B837302C4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146999B-FBCE-40A0-B661-07AD69E73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C99FEC-62E8-44F1-84F1-3A17BE4B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78336-FF24-42BF-B779-928FAF26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CAC6AE-B049-44C0-BEF5-6EAE984A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68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7F608-12B0-4623-B803-52EF9B81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D6421B-9F19-4B26-A625-614CD0962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596B59-E371-47D1-96FD-C1A11E6A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06820-D438-4D6E-8A12-0676B74B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BDDBB2-EF07-4D0A-9C9C-4DE2C4AA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97539-1847-4BA8-BD80-14B4DD261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252D3A-EC96-4556-BDC3-8F119F868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93119E-28BC-4F09-BB96-AC165285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71CEB-2665-4C7F-921D-A6416DBB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54E29F-EB0C-4B9B-989B-1620925A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177EBC-88E7-4E76-AE76-040FCA3D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FBF820-912B-4EFE-93A1-AEE0DDF4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B8AD9-5E27-41AB-9AAC-A5D326D5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CBB9FD-90EB-4637-82B9-80D6E529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FA627-BA0E-43EB-AAF4-6848B4A0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8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382829-44D1-46AB-B97A-05A7D671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2EAA06-EB85-4EB7-9CD5-DFEF208E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3F1F0F-CFD9-41D2-9EFF-E9F3308D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26FEC5-A27D-4D1D-8BCD-D3745FB8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E9970-CD51-48EA-BD49-60494064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F019B-74BB-4AAF-A823-414952EF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F203-E844-4245-9F5E-E87E4F6F2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AB7BE8-66B9-4831-AD5A-7750714B5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BF2382-C74D-4B18-B9A7-2E8C86B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0993D7-C73B-4B6B-8EBD-540DBA5E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B08086-A6FE-443D-B102-3D57EC8F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9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2D5F6-A06D-4F2B-B5D7-53A6AE6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3E01D8-A192-4A53-8E6B-6B15C02E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83D02C-A94F-4665-A37F-0B333FD7A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1336AD-5789-4C2D-9D21-3F08A6E3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4D8D568-83CF-4A3F-9029-04E67D69B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E3629C-69AE-491B-8E3F-22CD4CC9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B7715B-28C9-46E2-9343-75423CB3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6CEF9-01D4-4CE3-AB03-3B713490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5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91C-2990-4E86-8463-186A00B4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C10072-A36F-4749-A770-C21D2AB6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3ED597-6310-4D7D-9D88-C5E81CC4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584572-84D5-4EE6-AFB3-A8812461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93C7E8-59F6-4279-A202-D5982202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19E899-D34B-405F-A48E-FEA0FC5B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20091A-26AC-45E4-991C-EE56C226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47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8E7247-583B-4331-8B0E-37E043CD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BEF97-DB1D-4F24-84D5-FF4935AF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766701-3D4F-47BD-9759-7B8D6E4E4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8538E8-8944-418A-9AE7-9E38F129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F1A9CB-55D6-40CE-A3A9-7A923F46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195A44-5174-4019-8DBC-C5ACD70B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5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5E688-E446-4768-9244-206836FC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DE8EB7-0628-4E0D-8BB6-B0193EA0A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916D71-141D-489F-8FE4-2F860E1A6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6760EF-8D98-4B93-B7A4-9C8E18DD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933175-4671-45AB-9810-BB0DF9F7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D48381-18BB-49E6-A672-3E258331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85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2A7536-AC47-47E1-980B-6DDAE184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1E92DF-9A85-4134-BF14-85146BA8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B2DF6F-2995-42E3-9FC6-3F3E93856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FE74-9BE2-40E3-A663-C15A5C044A88}" type="datetimeFigureOut">
              <a:rPr kumimoji="1" lang="ja-JP" altLang="en-US" smtClean="0"/>
              <a:t>2019/7/2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ACB4FC-B7EA-4A97-A7C4-B32383F6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8EBAB-713C-40E6-87E4-600DBA592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isettoi.fr/topic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サブタイトル 29">
            <a:extLst>
              <a:ext uri="{FF2B5EF4-FFF2-40B4-BE49-F238E27FC236}">
                <a16:creationId xmlns:a16="http://schemas.microsoft.com/office/drawing/2014/main" id="{6913A687-599E-4301-A4CB-A767CF161590}"/>
              </a:ext>
            </a:extLst>
          </p:cNvPr>
          <p:cNvSpPr txBox="1">
            <a:spLocks/>
          </p:cNvSpPr>
          <p:nvPr/>
        </p:nvSpPr>
        <p:spPr>
          <a:xfrm>
            <a:off x="258895" y="244057"/>
            <a:ext cx="3603181" cy="42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/>
              <a:t>PC</a:t>
            </a:r>
            <a:r>
              <a:rPr lang="ja-JP" altLang="en-US" sz="2800" b="1" dirty="0"/>
              <a:t>版　</a:t>
            </a:r>
            <a:r>
              <a:rPr lang="en-US" altLang="ja-JP" sz="2800" b="1" dirty="0"/>
              <a:t>TOP</a:t>
            </a:r>
            <a:r>
              <a:rPr lang="ja-JP" altLang="en-US" sz="2800" b="1" dirty="0"/>
              <a:t>ページ</a:t>
            </a:r>
            <a:endParaRPr lang="en-US" altLang="ja-JP" sz="28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7538EC-4BB9-4F16-BEDC-DB88CBDC1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30"/>
          <a:stretch/>
        </p:blipFill>
        <p:spPr>
          <a:xfrm>
            <a:off x="1929777" y="750107"/>
            <a:ext cx="8042372" cy="5969670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1ED7528-DECF-45F9-8EED-D7D2F2489A06}"/>
              </a:ext>
            </a:extLst>
          </p:cNvPr>
          <p:cNvSpPr/>
          <p:nvPr/>
        </p:nvSpPr>
        <p:spPr>
          <a:xfrm>
            <a:off x="2477386" y="919864"/>
            <a:ext cx="923878" cy="877030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0748349-3040-4399-B25C-0F9566AE2B40}"/>
              </a:ext>
            </a:extLst>
          </p:cNvPr>
          <p:cNvCxnSpPr>
            <a:cxnSpLocks/>
          </p:cNvCxnSpPr>
          <p:nvPr/>
        </p:nvCxnSpPr>
        <p:spPr>
          <a:xfrm>
            <a:off x="1844712" y="1205363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5A5E92-0E69-4567-80C9-FCD97DBFBFAE}"/>
              </a:ext>
            </a:extLst>
          </p:cNvPr>
          <p:cNvSpPr/>
          <p:nvPr/>
        </p:nvSpPr>
        <p:spPr>
          <a:xfrm>
            <a:off x="1035964" y="110577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/>
              <a:t>ロゴ変更</a:t>
            </a:r>
            <a:endParaRPr lang="en-US" altLang="ja-JP" sz="1200" b="1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67CBA1D-C4D2-42D7-A30E-F3BA4062DAB4}"/>
              </a:ext>
            </a:extLst>
          </p:cNvPr>
          <p:cNvSpPr/>
          <p:nvPr/>
        </p:nvSpPr>
        <p:spPr>
          <a:xfrm>
            <a:off x="3444948" y="1132513"/>
            <a:ext cx="3806456" cy="632482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5FB97D1-2683-497A-8B78-7365E07E0035}"/>
              </a:ext>
            </a:extLst>
          </p:cNvPr>
          <p:cNvCxnSpPr>
            <a:cxnSpLocks/>
          </p:cNvCxnSpPr>
          <p:nvPr/>
        </p:nvCxnSpPr>
        <p:spPr>
          <a:xfrm flipV="1">
            <a:off x="3588452" y="666603"/>
            <a:ext cx="196739" cy="5387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FB6FA101-264A-4C0B-AEEB-57C8A11C69B2}"/>
              </a:ext>
            </a:extLst>
          </p:cNvPr>
          <p:cNvSpPr/>
          <p:nvPr/>
        </p:nvSpPr>
        <p:spPr>
          <a:xfrm>
            <a:off x="3686821" y="389604"/>
            <a:ext cx="52629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/>
              <a:t>グローバルメニュー変更、マウスオーバーするとカテゴリーが表示される</a:t>
            </a:r>
            <a:endParaRPr lang="en-US" altLang="ja-JP" sz="1200" b="1" dirty="0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1484BEDB-055B-4CD8-872B-4CAB8E4125B2}"/>
              </a:ext>
            </a:extLst>
          </p:cNvPr>
          <p:cNvSpPr/>
          <p:nvPr/>
        </p:nvSpPr>
        <p:spPr>
          <a:xfrm>
            <a:off x="7368365" y="919862"/>
            <a:ext cx="2232838" cy="845133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D008D2A-D11A-4264-9270-5D7E187D9E10}"/>
              </a:ext>
            </a:extLst>
          </p:cNvPr>
          <p:cNvCxnSpPr>
            <a:cxnSpLocks/>
          </p:cNvCxnSpPr>
          <p:nvPr/>
        </p:nvCxnSpPr>
        <p:spPr>
          <a:xfrm flipV="1">
            <a:off x="9474796" y="1066863"/>
            <a:ext cx="53579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AD2B7E7-E232-4BC9-AF7F-AE7DE9C16D49}"/>
              </a:ext>
            </a:extLst>
          </p:cNvPr>
          <p:cNvSpPr/>
          <p:nvPr/>
        </p:nvSpPr>
        <p:spPr>
          <a:xfrm>
            <a:off x="10046647" y="914393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/>
              <a:t>アイコン群、</a:t>
            </a:r>
            <a:br>
              <a:rPr lang="en-US" altLang="ja-JP" sz="1200" b="1" dirty="0"/>
            </a:br>
            <a:r>
              <a:rPr lang="ja-JP" altLang="en-US" sz="1200" b="1" dirty="0"/>
              <a:t>ボタンの変更</a:t>
            </a:r>
            <a:endParaRPr lang="en-US" altLang="ja-JP" sz="1200" b="1" dirty="0"/>
          </a:p>
          <a:p>
            <a:r>
              <a:rPr lang="ja-JP" altLang="en-US" sz="1200" dirty="0"/>
              <a:t>ボタンは対象ページへリンク</a:t>
            </a:r>
            <a:endParaRPr lang="en-US" altLang="ja-JP" sz="1200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37B8BCF-09A4-4802-AEA4-E2DC296AE2DA}"/>
              </a:ext>
            </a:extLst>
          </p:cNvPr>
          <p:cNvSpPr/>
          <p:nvPr/>
        </p:nvSpPr>
        <p:spPr>
          <a:xfrm>
            <a:off x="7368365" y="1848499"/>
            <a:ext cx="2232838" cy="261682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5181D903-FF1A-415F-8CC7-1EECF824FBE5}"/>
              </a:ext>
            </a:extLst>
          </p:cNvPr>
          <p:cNvCxnSpPr>
            <a:cxnSpLocks/>
          </p:cNvCxnSpPr>
          <p:nvPr/>
        </p:nvCxnSpPr>
        <p:spPr>
          <a:xfrm flipV="1">
            <a:off x="9474796" y="2042223"/>
            <a:ext cx="53579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2345696-0202-4BB6-BE04-85737CA02DE6}"/>
              </a:ext>
            </a:extLst>
          </p:cNvPr>
          <p:cNvSpPr/>
          <p:nvPr/>
        </p:nvSpPr>
        <p:spPr>
          <a:xfrm>
            <a:off x="10046647" y="1889753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/>
              <a:t>HTML</a:t>
            </a:r>
            <a:r>
              <a:rPr lang="ja-JP" altLang="en-US" sz="1200" b="1" dirty="0"/>
              <a:t>フリースペース</a:t>
            </a:r>
            <a:br>
              <a:rPr lang="en-US" altLang="ja-JP" sz="1200" b="1" dirty="0"/>
            </a:br>
            <a:r>
              <a:rPr lang="ja-JP" altLang="en-US" sz="1200" b="1" dirty="0"/>
              <a:t>設置①</a:t>
            </a:r>
            <a:endParaRPr lang="en-US" altLang="ja-JP" sz="1200" b="1" dirty="0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31FF01F0-C297-4400-B8D8-8F059B9E749A}"/>
              </a:ext>
            </a:extLst>
          </p:cNvPr>
          <p:cNvSpPr/>
          <p:nvPr/>
        </p:nvSpPr>
        <p:spPr>
          <a:xfrm>
            <a:off x="7976006" y="6263640"/>
            <a:ext cx="1048035" cy="294700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05B1E47-0BC4-428B-9EA6-A2BA560E2973}"/>
              </a:ext>
            </a:extLst>
          </p:cNvPr>
          <p:cNvCxnSpPr>
            <a:cxnSpLocks/>
          </p:cNvCxnSpPr>
          <p:nvPr/>
        </p:nvCxnSpPr>
        <p:spPr>
          <a:xfrm>
            <a:off x="8904577" y="6410582"/>
            <a:ext cx="952126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604A2FA8-E48D-4C38-AF74-B8A208973A23}"/>
              </a:ext>
            </a:extLst>
          </p:cNvPr>
          <p:cNvSpPr/>
          <p:nvPr/>
        </p:nvSpPr>
        <p:spPr>
          <a:xfrm>
            <a:off x="9775796" y="6258112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/>
              <a:t>ボタンの変更</a:t>
            </a:r>
            <a:endParaRPr lang="en-US" altLang="ja-JP" sz="1200" b="1" dirty="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A7E02F24-9A14-46EF-A7C0-60F8C4DCF480}"/>
              </a:ext>
            </a:extLst>
          </p:cNvPr>
          <p:cNvSpPr/>
          <p:nvPr/>
        </p:nvSpPr>
        <p:spPr>
          <a:xfrm>
            <a:off x="7569894" y="3914381"/>
            <a:ext cx="1725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HTML</a:t>
            </a:r>
            <a:r>
              <a:rPr lang="ja-JP" altLang="en-US" sz="1200" b="1" dirty="0">
                <a:solidFill>
                  <a:srgbClr val="FF0000"/>
                </a:solidFill>
              </a:rPr>
              <a:t>フリースペース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4B8001F-3BF4-4DF3-B23D-FD4042BB447E}"/>
              </a:ext>
            </a:extLst>
          </p:cNvPr>
          <p:cNvSpPr/>
          <p:nvPr/>
        </p:nvSpPr>
        <p:spPr>
          <a:xfrm>
            <a:off x="3452172" y="1145225"/>
            <a:ext cx="819807" cy="1770697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20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D47DE0-04F3-4B33-9D59-7B95ACE5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7" b="52016"/>
          <a:stretch/>
        </p:blipFill>
        <p:spPr>
          <a:xfrm>
            <a:off x="1977656" y="797441"/>
            <a:ext cx="7946614" cy="576720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F07C172-68A9-4970-8576-9CE803D2DBDC}"/>
              </a:ext>
            </a:extLst>
          </p:cNvPr>
          <p:cNvSpPr/>
          <p:nvPr/>
        </p:nvSpPr>
        <p:spPr>
          <a:xfrm>
            <a:off x="7368365" y="750107"/>
            <a:ext cx="2232838" cy="961735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7D5556E-651A-4F5C-9009-0045896DABD2}"/>
              </a:ext>
            </a:extLst>
          </p:cNvPr>
          <p:cNvSpPr/>
          <p:nvPr/>
        </p:nvSpPr>
        <p:spPr>
          <a:xfrm>
            <a:off x="234741" y="65752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２カラムへ変更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5F1C1A5E-3E2E-4ACF-8695-998336B8B522}"/>
              </a:ext>
            </a:extLst>
          </p:cNvPr>
          <p:cNvCxnSpPr>
            <a:cxnSpLocks/>
          </p:cNvCxnSpPr>
          <p:nvPr/>
        </p:nvCxnSpPr>
        <p:spPr>
          <a:xfrm flipV="1">
            <a:off x="9400298" y="902577"/>
            <a:ext cx="53579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21416A8-7E36-421A-807C-3AA7F805BD88}"/>
              </a:ext>
            </a:extLst>
          </p:cNvPr>
          <p:cNvSpPr/>
          <p:nvPr/>
        </p:nvSpPr>
        <p:spPr>
          <a:xfrm>
            <a:off x="9863469" y="750107"/>
            <a:ext cx="2185214" cy="1756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/>
              <a:t>最新クーポン掲載箇所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移動。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クーポンが無く非表示の時は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スペースが空くのではなく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“</a:t>
            </a:r>
            <a:r>
              <a:rPr lang="en-US" altLang="ja-JP" sz="1200" dirty="0"/>
              <a:t>Follow</a:t>
            </a:r>
            <a:r>
              <a:rPr lang="ja-JP" altLang="en-US" sz="1200" dirty="0"/>
              <a:t> </a:t>
            </a:r>
            <a:r>
              <a:rPr lang="en-US" altLang="ja-JP" sz="1200" dirty="0"/>
              <a:t>us</a:t>
            </a:r>
            <a:r>
              <a:rPr lang="ja-JP" altLang="en-US" sz="1200" dirty="0"/>
              <a:t>”以下が全体的に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繰り上がるように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endParaRPr lang="en-US" altLang="ja-JP" sz="1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84BA34C-E262-44C4-B050-FBDB9070D334}"/>
              </a:ext>
            </a:extLst>
          </p:cNvPr>
          <p:cNvSpPr/>
          <p:nvPr/>
        </p:nvSpPr>
        <p:spPr>
          <a:xfrm>
            <a:off x="7368365" y="1852873"/>
            <a:ext cx="2232838" cy="293177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2A22FBB-0ACA-4CAA-95DA-45F89515C870}"/>
              </a:ext>
            </a:extLst>
          </p:cNvPr>
          <p:cNvCxnSpPr>
            <a:cxnSpLocks/>
          </p:cNvCxnSpPr>
          <p:nvPr/>
        </p:nvCxnSpPr>
        <p:spPr>
          <a:xfrm flipV="1">
            <a:off x="9346497" y="2986803"/>
            <a:ext cx="53579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95664AA-3EE6-4176-9F05-A53441233053}"/>
              </a:ext>
            </a:extLst>
          </p:cNvPr>
          <p:cNvSpPr/>
          <p:nvPr/>
        </p:nvSpPr>
        <p:spPr>
          <a:xfrm>
            <a:off x="9825798" y="2806484"/>
            <a:ext cx="2260555" cy="1275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200" b="1" dirty="0"/>
              <a:t>HTML</a:t>
            </a:r>
            <a:r>
              <a:rPr lang="ja-JP" altLang="en-US" sz="1200" b="1" dirty="0"/>
              <a:t>フリースペース</a:t>
            </a:r>
            <a:br>
              <a:rPr lang="en-US" altLang="ja-JP" sz="1200" b="1" dirty="0"/>
            </a:br>
            <a:r>
              <a:rPr lang="ja-JP" altLang="en-US" sz="1200" b="1" dirty="0"/>
              <a:t>設置②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en-US" altLang="ja-JP" sz="1200" dirty="0"/>
              <a:t>Facebook</a:t>
            </a:r>
            <a:r>
              <a:rPr lang="ja-JP" altLang="en-US" sz="1200" dirty="0"/>
              <a:t>やインスタグラムを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en-US" altLang="ja-JP" sz="1200" dirty="0" err="1"/>
              <a:t>Ifream</a:t>
            </a:r>
            <a:r>
              <a:rPr lang="ja-JP" altLang="en-US" sz="1200" dirty="0"/>
              <a:t>等で呼び出せるように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したいです。</a:t>
            </a:r>
            <a:endParaRPr lang="en-US" altLang="ja-JP" sz="12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69C1915-47DA-4FE0-A063-C5C0E5D13C7A}"/>
              </a:ext>
            </a:extLst>
          </p:cNvPr>
          <p:cNvSpPr/>
          <p:nvPr/>
        </p:nvSpPr>
        <p:spPr>
          <a:xfrm>
            <a:off x="6305106" y="750107"/>
            <a:ext cx="999463" cy="462005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03FFE01-22EF-488E-A8B9-972573D966A2}"/>
              </a:ext>
            </a:extLst>
          </p:cNvPr>
          <p:cNvCxnSpPr>
            <a:cxnSpLocks/>
          </p:cNvCxnSpPr>
          <p:nvPr/>
        </p:nvCxnSpPr>
        <p:spPr>
          <a:xfrm flipV="1">
            <a:off x="6509209" y="609076"/>
            <a:ext cx="0" cy="2935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0FDBDF-1CBD-4ECA-BF03-A7A0680E987D}"/>
              </a:ext>
            </a:extLst>
          </p:cNvPr>
          <p:cNvSpPr/>
          <p:nvPr/>
        </p:nvSpPr>
        <p:spPr>
          <a:xfrm>
            <a:off x="6305106" y="293349"/>
            <a:ext cx="2339102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/>
              <a:t>ボタンの位置、デザインを変更</a:t>
            </a:r>
            <a:endParaRPr lang="en-US" altLang="ja-JP" sz="12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E135276-CFBC-4C64-91B3-695C47BA9706}"/>
              </a:ext>
            </a:extLst>
          </p:cNvPr>
          <p:cNvSpPr/>
          <p:nvPr/>
        </p:nvSpPr>
        <p:spPr>
          <a:xfrm>
            <a:off x="6305106" y="2828260"/>
            <a:ext cx="999463" cy="308346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AB0D54F-9FB2-40AD-B5BA-810114731230}"/>
              </a:ext>
            </a:extLst>
          </p:cNvPr>
          <p:cNvSpPr/>
          <p:nvPr/>
        </p:nvSpPr>
        <p:spPr>
          <a:xfrm>
            <a:off x="2445488" y="2828259"/>
            <a:ext cx="4859081" cy="81870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41DAD57-B8BA-4C95-BC17-6E006D5E13DA}"/>
              </a:ext>
            </a:extLst>
          </p:cNvPr>
          <p:cNvSpPr/>
          <p:nvPr/>
        </p:nvSpPr>
        <p:spPr>
          <a:xfrm>
            <a:off x="2445488" y="3646966"/>
            <a:ext cx="4859081" cy="467834"/>
          </a:xfrm>
          <a:prstGeom prst="rect">
            <a:avLst/>
          </a:prstGeom>
          <a:solidFill>
            <a:srgbClr val="FFFF00">
              <a:alpha val="14118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FEE5E9A-C5E7-4158-B9A4-65730CCD30EE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1508987" y="2529167"/>
            <a:ext cx="974922" cy="3819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DDE5A22-7F14-43AD-90E9-F6C9E554A16F}"/>
              </a:ext>
            </a:extLst>
          </p:cNvPr>
          <p:cNvSpPr/>
          <p:nvPr/>
        </p:nvSpPr>
        <p:spPr>
          <a:xfrm>
            <a:off x="93215" y="2251270"/>
            <a:ext cx="1415772" cy="555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/>
              <a:t>求人情報箇所移動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日付非表示</a:t>
            </a:r>
            <a:endParaRPr lang="en-US" altLang="ja-JP" sz="1200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55427D8-6273-4315-8A30-41E6779AC9CF}"/>
              </a:ext>
            </a:extLst>
          </p:cNvPr>
          <p:cNvCxnSpPr>
            <a:cxnSpLocks/>
          </p:cNvCxnSpPr>
          <p:nvPr/>
        </p:nvCxnSpPr>
        <p:spPr>
          <a:xfrm>
            <a:off x="1787461" y="3210192"/>
            <a:ext cx="695818" cy="670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87F3A7F-86E2-414A-9F9B-2919A6212DDB}"/>
              </a:ext>
            </a:extLst>
          </p:cNvPr>
          <p:cNvSpPr/>
          <p:nvPr/>
        </p:nvSpPr>
        <p:spPr>
          <a:xfrm>
            <a:off x="9601203" y="5285645"/>
            <a:ext cx="2492990" cy="1035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200" b="1" dirty="0"/>
              <a:t>Access Ranking</a:t>
            </a:r>
          </a:p>
          <a:p>
            <a:pPr>
              <a:lnSpc>
                <a:spcPct val="130000"/>
              </a:lnSpc>
            </a:pPr>
            <a:r>
              <a:rPr lang="ja-JP" altLang="en-US" sz="1200" dirty="0"/>
              <a:t>コラムのみにし、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記事ページ右横の「注目情報」の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ランキングと同じ仕様にする。</a:t>
            </a:r>
            <a:endParaRPr lang="en-US" altLang="ja-JP" sz="12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C54C2E-B379-48C5-8D05-1526AD2CC207}"/>
              </a:ext>
            </a:extLst>
          </p:cNvPr>
          <p:cNvSpPr/>
          <p:nvPr/>
        </p:nvSpPr>
        <p:spPr>
          <a:xfrm>
            <a:off x="48081" y="2944708"/>
            <a:ext cx="2040943" cy="1035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200" b="1" dirty="0"/>
              <a:t>HTML</a:t>
            </a:r>
            <a:r>
              <a:rPr lang="ja-JP" altLang="en-US" sz="1200" b="1" dirty="0"/>
              <a:t>フリースペース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b="1" dirty="0"/>
              <a:t>設置③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一行広告やバナーを</a:t>
            </a:r>
            <a:br>
              <a:rPr lang="en-US" altLang="ja-JP" sz="1200" dirty="0"/>
            </a:br>
            <a:r>
              <a:rPr lang="en-US" altLang="ja-JP" sz="1200" dirty="0"/>
              <a:t>html</a:t>
            </a:r>
            <a:r>
              <a:rPr lang="ja-JP" altLang="en-US" sz="1200" dirty="0" err="1"/>
              <a:t>にて</a:t>
            </a:r>
            <a:r>
              <a:rPr lang="ja-JP" altLang="en-US" sz="1200" dirty="0"/>
              <a:t>打ち込めるように</a:t>
            </a:r>
            <a:endParaRPr lang="en-US" altLang="ja-JP" sz="12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295438B-0D31-44B0-B228-3E68AB00BB8C}"/>
              </a:ext>
            </a:extLst>
          </p:cNvPr>
          <p:cNvSpPr/>
          <p:nvPr/>
        </p:nvSpPr>
        <p:spPr>
          <a:xfrm>
            <a:off x="2445488" y="4284960"/>
            <a:ext cx="4859081" cy="65917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86BDEB1-B862-4D0E-88D5-48AC1A133E09}"/>
              </a:ext>
            </a:extLst>
          </p:cNvPr>
          <p:cNvSpPr/>
          <p:nvPr/>
        </p:nvSpPr>
        <p:spPr>
          <a:xfrm>
            <a:off x="7368365" y="4801112"/>
            <a:ext cx="2232838" cy="1810872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6852430-70D6-4251-8FE0-AFBB8A8A4852}"/>
              </a:ext>
            </a:extLst>
          </p:cNvPr>
          <p:cNvSpPr/>
          <p:nvPr/>
        </p:nvSpPr>
        <p:spPr>
          <a:xfrm>
            <a:off x="7663715" y="3445970"/>
            <a:ext cx="1725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HTML</a:t>
            </a:r>
            <a:r>
              <a:rPr lang="ja-JP" altLang="en-US" sz="1200" b="1" dirty="0">
                <a:solidFill>
                  <a:srgbClr val="FF0000"/>
                </a:solidFill>
              </a:rPr>
              <a:t>フリースペース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2ACE5A0-D943-4B78-A81E-9D4083CF35A7}"/>
              </a:ext>
            </a:extLst>
          </p:cNvPr>
          <p:cNvSpPr/>
          <p:nvPr/>
        </p:nvSpPr>
        <p:spPr>
          <a:xfrm>
            <a:off x="3860762" y="3761298"/>
            <a:ext cx="185339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00" b="1" dirty="0">
                <a:solidFill>
                  <a:srgbClr val="FF0000"/>
                </a:solidFill>
              </a:rPr>
              <a:t>HTML</a:t>
            </a:r>
            <a:r>
              <a:rPr lang="ja-JP" altLang="en-US" sz="1300" b="1" dirty="0">
                <a:solidFill>
                  <a:srgbClr val="FF0000"/>
                </a:solidFill>
              </a:rPr>
              <a:t>フリースペース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21AE934-5844-4092-844D-1AC4B4AD2D03}"/>
              </a:ext>
            </a:extLst>
          </p:cNvPr>
          <p:cNvCxnSpPr>
            <a:cxnSpLocks/>
          </p:cNvCxnSpPr>
          <p:nvPr/>
        </p:nvCxnSpPr>
        <p:spPr>
          <a:xfrm>
            <a:off x="9346497" y="5021110"/>
            <a:ext cx="565967" cy="3002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545538C5-94FB-4E7E-81A3-76102A4D0482}"/>
              </a:ext>
            </a:extLst>
          </p:cNvPr>
          <p:cNvCxnSpPr>
            <a:cxnSpLocks/>
          </p:cNvCxnSpPr>
          <p:nvPr/>
        </p:nvCxnSpPr>
        <p:spPr>
          <a:xfrm flipV="1">
            <a:off x="2164375" y="4814043"/>
            <a:ext cx="452674" cy="4589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3649103-ED73-47AD-8B38-F71AC7C41790}"/>
              </a:ext>
            </a:extLst>
          </p:cNvPr>
          <p:cNvSpPr/>
          <p:nvPr/>
        </p:nvSpPr>
        <p:spPr>
          <a:xfrm>
            <a:off x="1079575" y="5272103"/>
            <a:ext cx="1415772" cy="555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/>
              <a:t>サービス検索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レイアウトを変更</a:t>
            </a:r>
            <a:endParaRPr lang="en-US" altLang="ja-JP" sz="1200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2373287-5A00-4FBD-91E6-4502DFAC510C}"/>
              </a:ext>
            </a:extLst>
          </p:cNvPr>
          <p:cNvSpPr/>
          <p:nvPr/>
        </p:nvSpPr>
        <p:spPr>
          <a:xfrm>
            <a:off x="2445488" y="5007974"/>
            <a:ext cx="4859081" cy="1726836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B659F7FF-7552-48D7-A48F-11FD70D1B2A2}"/>
              </a:ext>
            </a:extLst>
          </p:cNvPr>
          <p:cNvCxnSpPr>
            <a:cxnSpLocks/>
          </p:cNvCxnSpPr>
          <p:nvPr/>
        </p:nvCxnSpPr>
        <p:spPr>
          <a:xfrm flipV="1">
            <a:off x="1787461" y="6003422"/>
            <a:ext cx="803336" cy="2789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17EE8662-96F8-4AE1-BEA1-C50CFBDD00D5}"/>
              </a:ext>
            </a:extLst>
          </p:cNvPr>
          <p:cNvSpPr/>
          <p:nvPr/>
        </p:nvSpPr>
        <p:spPr>
          <a:xfrm>
            <a:off x="234741" y="6152314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ショップ・グルメの</a:t>
            </a:r>
            <a:endParaRPr lang="en-US" altLang="ja-JP" sz="1200" dirty="0"/>
          </a:p>
          <a:p>
            <a:r>
              <a:rPr lang="ja-JP" altLang="en-US" sz="1200" dirty="0"/>
              <a:t>最新情報は一箇所にまとめる　</a:t>
            </a:r>
            <a:endParaRPr lang="en-US" altLang="ja-JP" sz="1200" dirty="0"/>
          </a:p>
          <a:p>
            <a:r>
              <a:rPr lang="ja-JP" altLang="en-US" sz="1200" dirty="0"/>
              <a:t>２列にして最新</a:t>
            </a:r>
            <a:r>
              <a:rPr lang="en-US" altLang="ja-JP" sz="1200" dirty="0"/>
              <a:t>6</a:t>
            </a:r>
            <a:r>
              <a:rPr lang="ja-JP" altLang="en-US" sz="1200" dirty="0"/>
              <a:t>件表示</a:t>
            </a:r>
            <a:endParaRPr lang="en-US" altLang="ja-JP" sz="1200" dirty="0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EE519D2-C80E-4575-8992-A6386F9CC200}"/>
              </a:ext>
            </a:extLst>
          </p:cNvPr>
          <p:cNvCxnSpPr>
            <a:cxnSpLocks/>
          </p:cNvCxnSpPr>
          <p:nvPr/>
        </p:nvCxnSpPr>
        <p:spPr>
          <a:xfrm flipV="1">
            <a:off x="2009553" y="1441459"/>
            <a:ext cx="53579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96398C4-429D-46F6-8B8F-B0570E2607F6}"/>
              </a:ext>
            </a:extLst>
          </p:cNvPr>
          <p:cNvSpPr/>
          <p:nvPr/>
        </p:nvSpPr>
        <p:spPr>
          <a:xfrm>
            <a:off x="805377" y="1274749"/>
            <a:ext cx="1204176" cy="795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200" b="1" dirty="0"/>
              <a:t>France</a:t>
            </a:r>
            <a:r>
              <a:rPr lang="ja-JP" altLang="en-US" sz="1200" b="1" dirty="0"/>
              <a:t> </a:t>
            </a:r>
            <a:r>
              <a:rPr lang="en-US" altLang="ja-JP" sz="1200" b="1" dirty="0"/>
              <a:t>Today</a:t>
            </a:r>
          </a:p>
          <a:p>
            <a:pPr>
              <a:lnSpc>
                <a:spcPct val="130000"/>
              </a:lnSpc>
            </a:pPr>
            <a:r>
              <a:rPr lang="ja-JP" altLang="en-US" sz="1200" dirty="0"/>
              <a:t>タイトル一行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見出し一行</a:t>
            </a:r>
            <a:endParaRPr lang="en-US" altLang="ja-JP" sz="1200" dirty="0"/>
          </a:p>
        </p:txBody>
      </p:sp>
      <p:sp>
        <p:nvSpPr>
          <p:cNvPr id="45" name="サブタイトル 29">
            <a:extLst>
              <a:ext uri="{FF2B5EF4-FFF2-40B4-BE49-F238E27FC236}">
                <a16:creationId xmlns:a16="http://schemas.microsoft.com/office/drawing/2014/main" id="{F66410FD-6390-49B3-8F19-77C407C8AEAF}"/>
              </a:ext>
            </a:extLst>
          </p:cNvPr>
          <p:cNvSpPr txBox="1">
            <a:spLocks/>
          </p:cNvSpPr>
          <p:nvPr/>
        </p:nvSpPr>
        <p:spPr>
          <a:xfrm>
            <a:off x="258895" y="244057"/>
            <a:ext cx="3603181" cy="42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/>
              <a:t>PC</a:t>
            </a:r>
            <a:r>
              <a:rPr lang="ja-JP" altLang="en-US" sz="2800" b="1" dirty="0"/>
              <a:t>版　</a:t>
            </a:r>
            <a:r>
              <a:rPr lang="en-US" altLang="ja-JP" sz="2800" b="1" dirty="0"/>
              <a:t>TOP</a:t>
            </a:r>
            <a:r>
              <a:rPr lang="ja-JP" altLang="en-US" sz="2800" b="1" dirty="0"/>
              <a:t>ページ</a:t>
            </a:r>
            <a:endParaRPr lang="en-US" altLang="ja-JP" sz="2800" b="1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BB29414-4183-4827-8818-8A1D3DC1F459}"/>
              </a:ext>
            </a:extLst>
          </p:cNvPr>
          <p:cNvSpPr/>
          <p:nvPr/>
        </p:nvSpPr>
        <p:spPr>
          <a:xfrm>
            <a:off x="51602" y="3962508"/>
            <a:ext cx="2441694" cy="956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100" b="1" dirty="0">
                <a:solidFill>
                  <a:srgbClr val="FF0000"/>
                </a:solidFill>
              </a:rPr>
              <a:t>求人情報は</a:t>
            </a:r>
            <a:r>
              <a:rPr lang="ja-JP" altLang="en-US" sz="1100" b="1" u="sng" dirty="0">
                <a:solidFill>
                  <a:srgbClr val="FF0000"/>
                </a:solidFill>
              </a:rPr>
              <a:t>前半３件</a:t>
            </a:r>
            <a:r>
              <a:rPr lang="ja-JP" altLang="en-US" sz="1100" b="1" dirty="0">
                <a:solidFill>
                  <a:srgbClr val="FF0000"/>
                </a:solidFill>
              </a:rPr>
              <a:t>は今まで通り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ja-JP" altLang="en-US" sz="1100" b="1" dirty="0">
                <a:solidFill>
                  <a:srgbClr val="FF0000"/>
                </a:solidFill>
              </a:rPr>
              <a:t>システムから最新を読み込むように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ja-JP" altLang="en-US" sz="1100" b="1" dirty="0">
                <a:solidFill>
                  <a:srgbClr val="FF0000"/>
                </a:solidFill>
              </a:rPr>
              <a:t>その下は</a:t>
            </a:r>
            <a:r>
              <a:rPr lang="en-US" altLang="ja-JP" sz="1100" b="1" dirty="0">
                <a:solidFill>
                  <a:srgbClr val="FF0000"/>
                </a:solidFill>
              </a:rPr>
              <a:t>html</a:t>
            </a:r>
            <a:r>
              <a:rPr lang="ja-JP" altLang="en-US" sz="1100" b="1" dirty="0">
                <a:solidFill>
                  <a:srgbClr val="FF0000"/>
                </a:solidFill>
              </a:rPr>
              <a:t>入力できるように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ja-JP" altLang="en-US" sz="1100" b="1" dirty="0">
                <a:solidFill>
                  <a:srgbClr val="FF0000"/>
                </a:solidFill>
              </a:rPr>
              <a:t>スペースを確保したいです。</a:t>
            </a:r>
            <a:endParaRPr lang="en-US" altLang="ja-JP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0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D47DE0-04F3-4B33-9D59-7B95ACE5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6" b="24743"/>
          <a:stretch/>
        </p:blipFill>
        <p:spPr>
          <a:xfrm>
            <a:off x="1977656" y="239565"/>
            <a:ext cx="7946614" cy="6324906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69C1915-47DA-4FE0-A063-C5C0E5D13C7A}"/>
              </a:ext>
            </a:extLst>
          </p:cNvPr>
          <p:cNvSpPr/>
          <p:nvPr/>
        </p:nvSpPr>
        <p:spPr>
          <a:xfrm>
            <a:off x="4109701" y="744279"/>
            <a:ext cx="1604453" cy="563527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0FDBDF-1CBD-4ECA-BF03-A7A0680E987D}"/>
              </a:ext>
            </a:extLst>
          </p:cNvPr>
          <p:cNvSpPr/>
          <p:nvPr/>
        </p:nvSpPr>
        <p:spPr>
          <a:xfrm>
            <a:off x="122888" y="2962570"/>
            <a:ext cx="1569660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u="sng" dirty="0"/>
              <a:t>最新情報レイアウト</a:t>
            </a:r>
            <a:endParaRPr lang="en-US" altLang="ja-JP" sz="1200" b="1" u="sng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AB0D54F-9FB2-40AD-B5BA-810114731230}"/>
              </a:ext>
            </a:extLst>
          </p:cNvPr>
          <p:cNvSpPr/>
          <p:nvPr/>
        </p:nvSpPr>
        <p:spPr>
          <a:xfrm>
            <a:off x="2547873" y="1309327"/>
            <a:ext cx="4859081" cy="530892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FEE5E9A-C5E7-4158-B9A4-65730CCD30EE}"/>
              </a:ext>
            </a:extLst>
          </p:cNvPr>
          <p:cNvCxnSpPr>
            <a:cxnSpLocks/>
          </p:cNvCxnSpPr>
          <p:nvPr/>
        </p:nvCxnSpPr>
        <p:spPr>
          <a:xfrm>
            <a:off x="2267730" y="819830"/>
            <a:ext cx="1962311" cy="2295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7C54C2E-B379-48C5-8D05-1526AD2CC207}"/>
              </a:ext>
            </a:extLst>
          </p:cNvPr>
          <p:cNvSpPr/>
          <p:nvPr/>
        </p:nvSpPr>
        <p:spPr>
          <a:xfrm>
            <a:off x="311748" y="1426156"/>
            <a:ext cx="2246128" cy="1275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/>
              <a:t>最新情報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最新</a:t>
            </a:r>
            <a:r>
              <a:rPr lang="en-US" altLang="ja-JP" sz="1200" dirty="0"/>
              <a:t>12</a:t>
            </a:r>
            <a:r>
              <a:rPr lang="ja-JP" altLang="en-US" sz="1200" dirty="0"/>
              <a:t>件表示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対象記事：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en-US" altLang="ja-JP" sz="1200" dirty="0"/>
              <a:t>URL</a:t>
            </a:r>
            <a:r>
              <a:rPr lang="ja-JP" altLang="en-US" sz="1200" dirty="0"/>
              <a:t>が以下に当たるもの</a:t>
            </a:r>
            <a:br>
              <a:rPr lang="en-US" altLang="ja-JP" sz="1200" dirty="0"/>
            </a:br>
            <a:r>
              <a:rPr lang="en-US" altLang="ja-JP" sz="12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www.parisettoi.fr/topics/</a:t>
            </a:r>
            <a:r>
              <a:rPr lang="ja-JP" altLang="en-US" sz="1200" b="1" dirty="0">
                <a:solidFill>
                  <a:srgbClr val="FF0000"/>
                </a:solidFill>
              </a:rPr>
              <a:t>～</a:t>
            </a:r>
            <a:endParaRPr lang="en-US" altLang="ja-JP" sz="1200" b="1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C75BBD8D-7E56-4C3D-B2AB-C9BBBBF5E960}"/>
              </a:ext>
            </a:extLst>
          </p:cNvPr>
          <p:cNvCxnSpPr>
            <a:cxnSpLocks/>
          </p:cNvCxnSpPr>
          <p:nvPr/>
        </p:nvCxnSpPr>
        <p:spPr>
          <a:xfrm flipV="1">
            <a:off x="1128384" y="1360188"/>
            <a:ext cx="1521431" cy="2472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A365ED4-2AB8-4457-A9B3-0263AEB281CB}"/>
              </a:ext>
            </a:extLst>
          </p:cNvPr>
          <p:cNvSpPr/>
          <p:nvPr/>
        </p:nvSpPr>
        <p:spPr>
          <a:xfrm>
            <a:off x="2625589" y="3120434"/>
            <a:ext cx="1191500" cy="771082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5DD95693-F830-4CA5-93EB-A832F8D87355}"/>
              </a:ext>
            </a:extLst>
          </p:cNvPr>
          <p:cNvCxnSpPr>
            <a:cxnSpLocks/>
          </p:cNvCxnSpPr>
          <p:nvPr/>
        </p:nvCxnSpPr>
        <p:spPr>
          <a:xfrm>
            <a:off x="2184155" y="3402018"/>
            <a:ext cx="4656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B72929AD-8643-496E-AB87-DD0734C81654}"/>
              </a:ext>
            </a:extLst>
          </p:cNvPr>
          <p:cNvSpPr/>
          <p:nvPr/>
        </p:nvSpPr>
        <p:spPr>
          <a:xfrm>
            <a:off x="623444" y="3225226"/>
            <a:ext cx="1569660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/>
              <a:t>サムネイル自動表示</a:t>
            </a:r>
            <a:endParaRPr lang="en-US" altLang="ja-JP" sz="12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9B4C6FA-6E37-4483-B07D-4342D3EDA778}"/>
              </a:ext>
            </a:extLst>
          </p:cNvPr>
          <p:cNvSpPr/>
          <p:nvPr/>
        </p:nvSpPr>
        <p:spPr>
          <a:xfrm>
            <a:off x="2625589" y="3928508"/>
            <a:ext cx="521648" cy="21720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00B7B18-C199-4347-B237-67A15C11E3FB}"/>
              </a:ext>
            </a:extLst>
          </p:cNvPr>
          <p:cNvCxnSpPr>
            <a:cxnSpLocks/>
          </p:cNvCxnSpPr>
          <p:nvPr/>
        </p:nvCxnSpPr>
        <p:spPr>
          <a:xfrm>
            <a:off x="2110468" y="3822537"/>
            <a:ext cx="501203" cy="196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C78D0D9-2992-4495-83A2-B345B682DACB}"/>
              </a:ext>
            </a:extLst>
          </p:cNvPr>
          <p:cNvSpPr/>
          <p:nvPr/>
        </p:nvSpPr>
        <p:spPr>
          <a:xfrm>
            <a:off x="163644" y="3609287"/>
            <a:ext cx="2031325" cy="1275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/>
              <a:t>カテゴリーラベル自動表示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・生活情報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・おでかけ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・特集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・コラム　</a:t>
            </a:r>
            <a:endParaRPr lang="en-US" altLang="ja-JP" sz="1200" dirty="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3B997DF-039D-410E-BBE7-E408E762CEAC}"/>
              </a:ext>
            </a:extLst>
          </p:cNvPr>
          <p:cNvSpPr/>
          <p:nvPr/>
        </p:nvSpPr>
        <p:spPr>
          <a:xfrm>
            <a:off x="2625588" y="4151791"/>
            <a:ext cx="1191499" cy="248127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1FA2C8B-0FC2-4087-B76E-91018B7E4242}"/>
              </a:ext>
            </a:extLst>
          </p:cNvPr>
          <p:cNvCxnSpPr>
            <a:cxnSpLocks/>
          </p:cNvCxnSpPr>
          <p:nvPr/>
        </p:nvCxnSpPr>
        <p:spPr>
          <a:xfrm flipV="1">
            <a:off x="1795996" y="4342443"/>
            <a:ext cx="1104276" cy="3421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9495228-951D-43B1-BCC5-62D7FC6C804C}"/>
              </a:ext>
            </a:extLst>
          </p:cNvPr>
          <p:cNvSpPr/>
          <p:nvPr/>
        </p:nvSpPr>
        <p:spPr>
          <a:xfrm>
            <a:off x="1241998" y="4684622"/>
            <a:ext cx="1107996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/>
              <a:t>記事タイトル</a:t>
            </a:r>
            <a:endParaRPr lang="en-US" altLang="ja-JP" sz="1200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A7FF376-327D-4A06-AA78-76F5B59D22AE}"/>
              </a:ext>
            </a:extLst>
          </p:cNvPr>
          <p:cNvSpPr/>
          <p:nvPr/>
        </p:nvSpPr>
        <p:spPr>
          <a:xfrm>
            <a:off x="3252910" y="3928508"/>
            <a:ext cx="521648" cy="21720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016D1C8C-F137-431B-9DAF-16257C987ACF}"/>
              </a:ext>
            </a:extLst>
          </p:cNvPr>
          <p:cNvCxnSpPr>
            <a:cxnSpLocks/>
          </p:cNvCxnSpPr>
          <p:nvPr/>
        </p:nvCxnSpPr>
        <p:spPr>
          <a:xfrm flipV="1">
            <a:off x="2100579" y="4087262"/>
            <a:ext cx="1427014" cy="9987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4C253EA-CEBA-4EEB-AEFE-547D51D562D1}"/>
              </a:ext>
            </a:extLst>
          </p:cNvPr>
          <p:cNvSpPr/>
          <p:nvPr/>
        </p:nvSpPr>
        <p:spPr>
          <a:xfrm>
            <a:off x="1752289" y="5116117"/>
            <a:ext cx="646331" cy="315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dirty="0"/>
              <a:t>公開日</a:t>
            </a:r>
            <a:endParaRPr lang="en-US" altLang="ja-JP" sz="1200" dirty="0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B69EDA4-91D7-466B-B7B8-8C9A68318162}"/>
              </a:ext>
            </a:extLst>
          </p:cNvPr>
          <p:cNvSpPr/>
          <p:nvPr/>
        </p:nvSpPr>
        <p:spPr>
          <a:xfrm>
            <a:off x="1198291" y="622668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/>
              <a:t>ボタンの変更</a:t>
            </a:r>
            <a:endParaRPr lang="en-US" altLang="ja-JP" sz="1200" b="1" dirty="0"/>
          </a:p>
        </p:txBody>
      </p:sp>
    </p:spTree>
    <p:extLst>
      <p:ext uri="{BB962C8B-B14F-4D97-AF65-F5344CB8AC3E}">
        <p14:creationId xmlns:p14="http://schemas.microsoft.com/office/powerpoint/2010/main" val="69774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D47DE0-04F3-4B33-9D59-7B95ACE5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45" b="1724"/>
          <a:stretch/>
        </p:blipFill>
        <p:spPr>
          <a:xfrm>
            <a:off x="1977656" y="239565"/>
            <a:ext cx="7946614" cy="6324906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023C426-ED2E-4681-8EB2-26C04419C132}"/>
              </a:ext>
            </a:extLst>
          </p:cNvPr>
          <p:cNvSpPr/>
          <p:nvPr/>
        </p:nvSpPr>
        <p:spPr>
          <a:xfrm>
            <a:off x="2547873" y="1309327"/>
            <a:ext cx="4859081" cy="158272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707E766-9B64-45B6-BA79-0A6F571E84AD}"/>
              </a:ext>
            </a:extLst>
          </p:cNvPr>
          <p:cNvCxnSpPr/>
          <p:nvPr/>
        </p:nvCxnSpPr>
        <p:spPr>
          <a:xfrm>
            <a:off x="1728066" y="1504975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サブタイトル 29">
            <a:extLst>
              <a:ext uri="{FF2B5EF4-FFF2-40B4-BE49-F238E27FC236}">
                <a16:creationId xmlns:a16="http://schemas.microsoft.com/office/drawing/2014/main" id="{A3C3C8A8-4134-4E08-B89F-737C8E892CDC}"/>
              </a:ext>
            </a:extLst>
          </p:cNvPr>
          <p:cNvSpPr txBox="1">
            <a:spLocks/>
          </p:cNvSpPr>
          <p:nvPr/>
        </p:nvSpPr>
        <p:spPr>
          <a:xfrm>
            <a:off x="689255" y="1192835"/>
            <a:ext cx="2077621" cy="83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200" b="1" dirty="0"/>
              <a:t>Pick</a:t>
            </a:r>
            <a:r>
              <a:rPr lang="ja-JP" altLang="en-US" sz="1200" b="1" dirty="0"/>
              <a:t> </a:t>
            </a:r>
            <a:r>
              <a:rPr lang="en-US" altLang="ja-JP" sz="1200" b="1" dirty="0"/>
              <a:t>up</a:t>
            </a:r>
            <a:r>
              <a:rPr lang="ja-JP" altLang="en-US" sz="1200" b="1" dirty="0"/>
              <a:t> </a:t>
            </a:r>
            <a:r>
              <a:rPr lang="en-US" altLang="ja-JP" sz="1200" b="1" dirty="0"/>
              <a:t>People</a:t>
            </a:r>
          </a:p>
          <a:p>
            <a:pPr algn="l"/>
            <a:r>
              <a:rPr lang="en-US" altLang="ja-JP" sz="1200" b="1" dirty="0"/>
              <a:t>7</a:t>
            </a:r>
            <a:r>
              <a:rPr lang="ja-JP" altLang="en-US" sz="1200" b="1" dirty="0"/>
              <a:t>件表示</a:t>
            </a:r>
            <a:endParaRPr lang="en-US" altLang="ja-JP" sz="1200" b="1" dirty="0"/>
          </a:p>
        </p:txBody>
      </p:sp>
    </p:spTree>
    <p:extLst>
      <p:ext uri="{BB962C8B-B14F-4D97-AF65-F5344CB8AC3E}">
        <p14:creationId xmlns:p14="http://schemas.microsoft.com/office/powerpoint/2010/main" val="4858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D47DE0-04F3-4B33-9D59-7B95ACE5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9"/>
          <a:stretch/>
        </p:blipFill>
        <p:spPr>
          <a:xfrm>
            <a:off x="3250367" y="173396"/>
            <a:ext cx="6435236" cy="611633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023C426-ED2E-4681-8EB2-26C04419C132}"/>
              </a:ext>
            </a:extLst>
          </p:cNvPr>
          <p:cNvSpPr/>
          <p:nvPr/>
        </p:nvSpPr>
        <p:spPr>
          <a:xfrm>
            <a:off x="5423254" y="4116604"/>
            <a:ext cx="847458" cy="233915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707E766-9B64-45B6-BA79-0A6F571E84AD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158291" y="3937000"/>
            <a:ext cx="2264963" cy="2965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627863-4A09-44E6-9777-868A83F15FA3}"/>
              </a:ext>
            </a:extLst>
          </p:cNvPr>
          <p:cNvSpPr/>
          <p:nvPr/>
        </p:nvSpPr>
        <p:spPr>
          <a:xfrm>
            <a:off x="218380" y="3700776"/>
            <a:ext cx="3416320" cy="1996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/>
              <a:t>複数枚写真をスライド掲載できるように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b="1" dirty="0"/>
              <a:t>したいです。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en-US" altLang="ja-JP" sz="1200" dirty="0"/>
              <a:t>※</a:t>
            </a:r>
            <a:r>
              <a:rPr lang="ja-JP" altLang="en-US" sz="1200" dirty="0"/>
              <a:t>メイン写真が１枚だけの場合や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　写真なしの記事もあるため、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　バックオフィスに機能を設置するのではなく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　タグなどでできる方法があれば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　ご提案いただけると幸いです。</a:t>
            </a:r>
            <a:endParaRPr lang="en-US" altLang="ja-JP" sz="1200" dirty="0"/>
          </a:p>
        </p:txBody>
      </p:sp>
      <p:sp>
        <p:nvSpPr>
          <p:cNvPr id="6" name="サブタイトル 29">
            <a:extLst>
              <a:ext uri="{FF2B5EF4-FFF2-40B4-BE49-F238E27FC236}">
                <a16:creationId xmlns:a16="http://schemas.microsoft.com/office/drawing/2014/main" id="{8221C928-F52E-442A-AD3E-22287AA8A9ED}"/>
              </a:ext>
            </a:extLst>
          </p:cNvPr>
          <p:cNvSpPr txBox="1">
            <a:spLocks/>
          </p:cNvSpPr>
          <p:nvPr/>
        </p:nvSpPr>
        <p:spPr>
          <a:xfrm>
            <a:off x="399225" y="310964"/>
            <a:ext cx="3603181" cy="42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/>
              <a:t>記事ページ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1980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D47DE0-04F3-4B33-9D59-7B95ACE5BA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5" b="13004"/>
          <a:stretch/>
        </p:blipFill>
        <p:spPr>
          <a:xfrm>
            <a:off x="3250367" y="430705"/>
            <a:ext cx="6435236" cy="6116331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023C426-ED2E-4681-8EB2-26C04419C132}"/>
              </a:ext>
            </a:extLst>
          </p:cNvPr>
          <p:cNvSpPr/>
          <p:nvPr/>
        </p:nvSpPr>
        <p:spPr>
          <a:xfrm>
            <a:off x="6611572" y="3700775"/>
            <a:ext cx="1294178" cy="21158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サブタイトル 29">
            <a:extLst>
              <a:ext uri="{FF2B5EF4-FFF2-40B4-BE49-F238E27FC236}">
                <a16:creationId xmlns:a16="http://schemas.microsoft.com/office/drawing/2014/main" id="{8221C928-F52E-442A-AD3E-22287AA8A9ED}"/>
              </a:ext>
            </a:extLst>
          </p:cNvPr>
          <p:cNvSpPr txBox="1">
            <a:spLocks/>
          </p:cNvSpPr>
          <p:nvPr/>
        </p:nvSpPr>
        <p:spPr>
          <a:xfrm>
            <a:off x="399225" y="310964"/>
            <a:ext cx="3603181" cy="42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/>
              <a:t>記事ページ</a:t>
            </a:r>
            <a:endParaRPr lang="en-US" altLang="ja-JP" sz="2800" b="1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282E62-249C-4BE9-AC6D-FAC9C3DC9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r="27658" b="53992"/>
          <a:stretch/>
        </p:blipFill>
        <p:spPr>
          <a:xfrm>
            <a:off x="3250367" y="853251"/>
            <a:ext cx="4655383" cy="18516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45CB0F-F510-4049-A6EA-C4FF2888C5DE}"/>
              </a:ext>
            </a:extLst>
          </p:cNvPr>
          <p:cNvSpPr/>
          <p:nvPr/>
        </p:nvSpPr>
        <p:spPr>
          <a:xfrm>
            <a:off x="3636792" y="3958084"/>
            <a:ext cx="4352778" cy="1345435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FF8CDD3-E0DD-4BE5-8D14-F981C654A835}"/>
              </a:ext>
            </a:extLst>
          </p:cNvPr>
          <p:cNvSpPr/>
          <p:nvPr/>
        </p:nvSpPr>
        <p:spPr>
          <a:xfrm>
            <a:off x="3634700" y="4469131"/>
            <a:ext cx="325608" cy="434340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9623C5C-AB29-44AB-A0C0-9396C0B27986}"/>
              </a:ext>
            </a:extLst>
          </p:cNvPr>
          <p:cNvSpPr/>
          <p:nvPr/>
        </p:nvSpPr>
        <p:spPr>
          <a:xfrm>
            <a:off x="7669490" y="4469131"/>
            <a:ext cx="325608" cy="434340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4D6A782-28CB-485F-8C1C-7779A29B41E7}"/>
              </a:ext>
            </a:extLst>
          </p:cNvPr>
          <p:cNvCxnSpPr>
            <a:cxnSpLocks/>
          </p:cNvCxnSpPr>
          <p:nvPr/>
        </p:nvCxnSpPr>
        <p:spPr>
          <a:xfrm>
            <a:off x="2880360" y="4059429"/>
            <a:ext cx="75090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4ABA2EC-6CEE-4287-B7CB-B52E60C89E2A}"/>
              </a:ext>
            </a:extLst>
          </p:cNvPr>
          <p:cNvSpPr/>
          <p:nvPr/>
        </p:nvSpPr>
        <p:spPr>
          <a:xfrm>
            <a:off x="218380" y="3895464"/>
            <a:ext cx="2954655" cy="795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/>
              <a:t>各記事の後に、関連記事を自動表示。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b="1" dirty="0"/>
              <a:t>レイアウト等は基本モジュールがあれば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b="1" dirty="0"/>
              <a:t>教えてください。</a:t>
            </a:r>
            <a:endParaRPr lang="en-US" altLang="ja-JP" sz="12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F624FF7-3D13-4C53-BFF9-476601407830}"/>
              </a:ext>
            </a:extLst>
          </p:cNvPr>
          <p:cNvCxnSpPr>
            <a:cxnSpLocks/>
          </p:cNvCxnSpPr>
          <p:nvPr/>
        </p:nvCxnSpPr>
        <p:spPr>
          <a:xfrm flipV="1">
            <a:off x="2308860" y="4699510"/>
            <a:ext cx="1488644" cy="5023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24648BC-5AD0-43D8-BD12-81720077F783}"/>
              </a:ext>
            </a:extLst>
          </p:cNvPr>
          <p:cNvSpPr/>
          <p:nvPr/>
        </p:nvSpPr>
        <p:spPr>
          <a:xfrm>
            <a:off x="1179717" y="5053250"/>
            <a:ext cx="1877437" cy="55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200" b="1" dirty="0"/>
              <a:t>スライダーで</a:t>
            </a:r>
            <a:endParaRPr lang="en-US" altLang="ja-JP" sz="1200" b="1" dirty="0"/>
          </a:p>
          <a:p>
            <a:pPr>
              <a:lnSpc>
                <a:spcPct val="130000"/>
              </a:lnSpc>
            </a:pPr>
            <a:r>
              <a:rPr lang="ja-JP" altLang="en-US" sz="1200" b="1" dirty="0"/>
              <a:t>複数件表示できるように</a:t>
            </a:r>
            <a:endParaRPr lang="en-US" altLang="ja-JP" sz="1200" b="1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35B5099-3B4D-48B0-8C1B-A4486F09A270}"/>
              </a:ext>
            </a:extLst>
          </p:cNvPr>
          <p:cNvSpPr/>
          <p:nvPr/>
        </p:nvSpPr>
        <p:spPr>
          <a:xfrm>
            <a:off x="8619430" y="2250028"/>
            <a:ext cx="2704587" cy="795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200" b="1" dirty="0"/>
              <a:t>SNS </a:t>
            </a:r>
            <a:r>
              <a:rPr lang="ja-JP" altLang="en-US" sz="1200" b="1" dirty="0"/>
              <a:t>いい</a:t>
            </a:r>
            <a:r>
              <a:rPr lang="ja-JP" altLang="en-US" sz="1200" b="1" dirty="0" err="1"/>
              <a:t>ね</a:t>
            </a:r>
            <a:r>
              <a:rPr lang="ja-JP" altLang="en-US" sz="1200" b="1" dirty="0"/>
              <a:t>ボタン、シェアボタン</a:t>
            </a:r>
            <a:r>
              <a:rPr lang="ja-JP" altLang="en-US" sz="1200" dirty="0"/>
              <a:t>は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やはり各記事ごとに設置するのは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難しいでしょうか。</a:t>
            </a:r>
            <a:endParaRPr lang="en-US" altLang="ja-JP" sz="1200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9D93E3A-A5A8-41A3-867C-37BCAD0787E6}"/>
              </a:ext>
            </a:extLst>
          </p:cNvPr>
          <p:cNvCxnSpPr>
            <a:cxnSpLocks/>
          </p:cNvCxnSpPr>
          <p:nvPr/>
        </p:nvCxnSpPr>
        <p:spPr>
          <a:xfrm flipV="1">
            <a:off x="7224371" y="2457258"/>
            <a:ext cx="1448486" cy="13493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CA0640D-41FF-40B5-87B2-FF03796C568B}"/>
              </a:ext>
            </a:extLst>
          </p:cNvPr>
          <p:cNvSpPr/>
          <p:nvPr/>
        </p:nvSpPr>
        <p:spPr>
          <a:xfrm>
            <a:off x="8619430" y="3358738"/>
            <a:ext cx="3416320" cy="795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200" dirty="0"/>
              <a:t>Facebook</a:t>
            </a:r>
            <a:r>
              <a:rPr lang="ja-JP" altLang="en-US" sz="1200" dirty="0"/>
              <a:t>のシェアボタンをクリックすると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新しいウィンドウで記事をシェアできるように</a:t>
            </a:r>
            <a:endParaRPr lang="en-US" altLang="ja-JP" sz="1200" dirty="0"/>
          </a:p>
          <a:p>
            <a:pPr>
              <a:lnSpc>
                <a:spcPct val="130000"/>
              </a:lnSpc>
            </a:pPr>
            <a:r>
              <a:rPr lang="ja-JP" altLang="en-US" sz="1200" dirty="0"/>
              <a:t>したいです。</a:t>
            </a:r>
            <a:endParaRPr lang="en-US" altLang="ja-JP" sz="12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CDBE8C3-DB58-4E21-BD35-EA400B219705}"/>
              </a:ext>
            </a:extLst>
          </p:cNvPr>
          <p:cNvSpPr/>
          <p:nvPr/>
        </p:nvSpPr>
        <p:spPr>
          <a:xfrm>
            <a:off x="8566421" y="2961296"/>
            <a:ext cx="492443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AXIS Std B" panose="020B0700000000000000" pitchFamily="34" charset="-128"/>
                <a:ea typeface="AXIS Std B" panose="020B0700000000000000" pitchFamily="34" charset="-128"/>
              </a:rPr>
              <a:t>↓</a:t>
            </a:r>
            <a:endParaRPr lang="en-US" altLang="ja-JP" sz="2400" dirty="0">
              <a:solidFill>
                <a:srgbClr val="FF0000"/>
              </a:solidFill>
              <a:latin typeface="AXIS Std B" panose="020B0700000000000000" pitchFamily="34" charset="-128"/>
              <a:ea typeface="AXIS Std B" panose="020B0700000000000000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5BE5E562-54C9-4D72-BCEA-22B98CA04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906" y="4130243"/>
            <a:ext cx="2124770" cy="2649444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13ABAED-ABAA-4FB3-AEDC-4EF119617619}"/>
              </a:ext>
            </a:extLst>
          </p:cNvPr>
          <p:cNvSpPr/>
          <p:nvPr/>
        </p:nvSpPr>
        <p:spPr>
          <a:xfrm>
            <a:off x="8707147" y="4105023"/>
            <a:ext cx="2176389" cy="2674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1515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301</Words>
  <Application>Microsoft Office PowerPoint</Application>
  <PresentationFormat>ワイド画面</PresentationFormat>
  <Paragraphs>82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AXIS Std 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koike</dc:creator>
  <cp:lastModifiedBy>Masami KOBAYASHI</cp:lastModifiedBy>
  <cp:revision>47</cp:revision>
  <cp:lastPrinted>2018-05-07T13:03:29Z</cp:lastPrinted>
  <dcterms:created xsi:type="dcterms:W3CDTF">2018-01-19T12:22:45Z</dcterms:created>
  <dcterms:modified xsi:type="dcterms:W3CDTF">2019-07-02T13:12:25Z</dcterms:modified>
</cp:coreProperties>
</file>